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0"/>
  </p:notesMasterIdLst>
  <p:sldIdLst>
    <p:sldId id="1525" r:id="rId3"/>
    <p:sldId id="2077" r:id="rId4"/>
    <p:sldId id="1607" r:id="rId5"/>
    <p:sldId id="2064" r:id="rId6"/>
    <p:sldId id="1987" r:id="rId7"/>
    <p:sldId id="2070" r:id="rId8"/>
    <p:sldId id="1988" r:id="rId9"/>
    <p:sldId id="2073" r:id="rId10"/>
    <p:sldId id="2074" r:id="rId11"/>
    <p:sldId id="2058" r:id="rId12"/>
    <p:sldId id="2059" r:id="rId13"/>
    <p:sldId id="2075" r:id="rId14"/>
    <p:sldId id="2076" r:id="rId15"/>
    <p:sldId id="2060" r:id="rId16"/>
    <p:sldId id="2062" r:id="rId17"/>
    <p:sldId id="2063" r:id="rId18"/>
    <p:sldId id="205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1D13E5-BC77-40BF-B311-BC9135E984F8}" v="12" dt="2026-02-24T23:19:50.950"/>
    <p1510:client id="{62F2AE7E-210F-45D0-8CC1-0C5263DC65B6}" v="9" dt="2026-02-24T17:43:22.5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1" d="100"/>
          <a:sy n="61" d="100"/>
        </p:scale>
        <p:origin x="1065" y="38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5/10/relationships/revisionInfo" Target="revisionInfo.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trick patrick" userId="3836d81ad406ae59" providerId="LiveId" clId="{2C760A13-8ED6-4332-8689-224FFC2F5B38}"/>
    <pc:docChg chg="undo redo custSel addSld delSld modSld">
      <pc:chgData name="patrick patrick" userId="3836d81ad406ae59" providerId="LiveId" clId="{2C760A13-8ED6-4332-8689-224FFC2F5B38}" dt="2026-02-25T16:02:08.056" v="2858" actId="1076"/>
      <pc:docMkLst>
        <pc:docMk/>
      </pc:docMkLst>
      <pc:sldChg chg="addSp modSp add del mod">
        <pc:chgData name="patrick patrick" userId="3836d81ad406ae59" providerId="LiveId" clId="{2C760A13-8ED6-4332-8689-224FFC2F5B38}" dt="2026-02-25T16:02:08.056" v="2858" actId="1076"/>
        <pc:sldMkLst>
          <pc:docMk/>
          <pc:sldMk cId="4291113140" sldId="1525"/>
        </pc:sldMkLst>
        <pc:spChg chg="mod">
          <ac:chgData name="patrick patrick" userId="3836d81ad406ae59" providerId="LiveId" clId="{2C760A13-8ED6-4332-8689-224FFC2F5B38}" dt="2026-02-25T16:02:08.056" v="2858" actId="1076"/>
          <ac:spMkLst>
            <pc:docMk/>
            <pc:sldMk cId="4291113140" sldId="1525"/>
            <ac:spMk id="2" creationId="{8667EC9C-14B8-445E-BE3D-2636B1D8D966}"/>
          </ac:spMkLst>
        </pc:spChg>
        <pc:spChg chg="add mod">
          <ac:chgData name="patrick patrick" userId="3836d81ad406ae59" providerId="LiveId" clId="{2C760A13-8ED6-4332-8689-224FFC2F5B38}" dt="2026-02-24T15:37:44.447" v="958" actId="1076"/>
          <ac:spMkLst>
            <pc:docMk/>
            <pc:sldMk cId="4291113140" sldId="1525"/>
            <ac:spMk id="9" creationId="{DEFF2C01-6035-4522-8401-61A24410DD77}"/>
          </ac:spMkLst>
        </pc:spChg>
        <pc:picChg chg="mod">
          <ac:chgData name="patrick patrick" userId="3836d81ad406ae59" providerId="LiveId" clId="{2C760A13-8ED6-4332-8689-224FFC2F5B38}" dt="2026-02-24T15:37:32.959" v="957" actId="1076"/>
          <ac:picMkLst>
            <pc:docMk/>
            <pc:sldMk cId="4291113140" sldId="1525"/>
            <ac:picMk id="7" creationId="{FEBD6DF3-AFF8-422C-B482-44A926F9E77A}"/>
          </ac:picMkLst>
        </pc:picChg>
      </pc:sldChg>
      <pc:sldChg chg="delSp modSp del mod">
        <pc:chgData name="patrick patrick" userId="3836d81ad406ae59" providerId="LiveId" clId="{2C760A13-8ED6-4332-8689-224FFC2F5B38}" dt="2026-02-24T17:57:20.479" v="1185" actId="47"/>
        <pc:sldMkLst>
          <pc:docMk/>
          <pc:sldMk cId="3181352118" sldId="1606"/>
        </pc:sldMkLst>
        <pc:spChg chg="mod">
          <ac:chgData name="patrick patrick" userId="3836d81ad406ae59" providerId="LiveId" clId="{2C760A13-8ED6-4332-8689-224FFC2F5B38}" dt="2026-02-24T17:38:04.290" v="1071" actId="255"/>
          <ac:spMkLst>
            <pc:docMk/>
            <pc:sldMk cId="3181352118" sldId="1606"/>
            <ac:spMk id="3" creationId="{F11398E1-CB10-4E07-81AB-006A1DB1E38E}"/>
          </ac:spMkLst>
        </pc:spChg>
        <pc:spChg chg="del">
          <ac:chgData name="patrick patrick" userId="3836d81ad406ae59" providerId="LiveId" clId="{2C760A13-8ED6-4332-8689-224FFC2F5B38}" dt="2026-02-24T15:34:17.973" v="931" actId="478"/>
          <ac:spMkLst>
            <pc:docMk/>
            <pc:sldMk cId="3181352118" sldId="1606"/>
            <ac:spMk id="9" creationId="{DEFF2C01-6035-4522-8401-61A24410DD77}"/>
          </ac:spMkLst>
        </pc:spChg>
      </pc:sldChg>
      <pc:sldChg chg="addSp delSp modSp mod">
        <pc:chgData name="patrick patrick" userId="3836d81ad406ae59" providerId="LiveId" clId="{2C760A13-8ED6-4332-8689-224FFC2F5B38}" dt="2026-02-24T20:31:17.331" v="2036" actId="1076"/>
        <pc:sldMkLst>
          <pc:docMk/>
          <pc:sldMk cId="2128000622" sldId="1607"/>
        </pc:sldMkLst>
        <pc:spChg chg="mod">
          <ac:chgData name="patrick patrick" userId="3836d81ad406ae59" providerId="LiveId" clId="{2C760A13-8ED6-4332-8689-224FFC2F5B38}" dt="2026-02-24T20:31:17.331" v="2036" actId="1076"/>
          <ac:spMkLst>
            <pc:docMk/>
            <pc:sldMk cId="2128000622" sldId="1607"/>
            <ac:spMk id="2" creationId="{DFD56235-13D5-4061-BD02-F1E0D778251A}"/>
          </ac:spMkLst>
        </pc:spChg>
        <pc:spChg chg="mod">
          <ac:chgData name="patrick patrick" userId="3836d81ad406ae59" providerId="LiveId" clId="{2C760A13-8ED6-4332-8689-224FFC2F5B38}" dt="2026-02-24T19:16:07.720" v="1232" actId="6549"/>
          <ac:spMkLst>
            <pc:docMk/>
            <pc:sldMk cId="2128000622" sldId="1607"/>
            <ac:spMk id="3" creationId="{F11398E1-CB10-4E07-81AB-006A1DB1E38E}"/>
          </ac:spMkLst>
        </pc:spChg>
        <pc:spChg chg="add del">
          <ac:chgData name="patrick patrick" userId="3836d81ad406ae59" providerId="LiveId" clId="{2C760A13-8ED6-4332-8689-224FFC2F5B38}" dt="2026-02-24T15:35:52.693" v="937" actId="21"/>
          <ac:spMkLst>
            <pc:docMk/>
            <pc:sldMk cId="2128000622" sldId="1607"/>
            <ac:spMk id="9" creationId="{DEFF2C01-6035-4522-8401-61A24410DD77}"/>
          </ac:spMkLst>
        </pc:spChg>
      </pc:sldChg>
      <pc:sldChg chg="delSp del mod">
        <pc:chgData name="patrick patrick" userId="3836d81ad406ae59" providerId="LiveId" clId="{2C760A13-8ED6-4332-8689-224FFC2F5B38}" dt="2026-02-24T17:57:20.479" v="1185" actId="47"/>
        <pc:sldMkLst>
          <pc:docMk/>
          <pc:sldMk cId="2948082374" sldId="1608"/>
        </pc:sldMkLst>
        <pc:spChg chg="del">
          <ac:chgData name="patrick patrick" userId="3836d81ad406ae59" providerId="LiveId" clId="{2C760A13-8ED6-4332-8689-224FFC2F5B38}" dt="2026-02-24T15:34:13.250" v="930" actId="478"/>
          <ac:spMkLst>
            <pc:docMk/>
            <pc:sldMk cId="2948082374" sldId="1608"/>
            <ac:spMk id="9" creationId="{DEFF2C01-6035-4522-8401-61A24410DD77}"/>
          </ac:spMkLst>
        </pc:spChg>
      </pc:sldChg>
      <pc:sldChg chg="delSp modSp mod">
        <pc:chgData name="patrick patrick" userId="3836d81ad406ae59" providerId="LiveId" clId="{2C760A13-8ED6-4332-8689-224FFC2F5B38}" dt="2026-02-24T22:50:49.172" v="2653" actId="20577"/>
        <pc:sldMkLst>
          <pc:docMk/>
          <pc:sldMk cId="2929580034" sldId="1987"/>
        </pc:sldMkLst>
        <pc:spChg chg="del">
          <ac:chgData name="patrick patrick" userId="3836d81ad406ae59" providerId="LiveId" clId="{2C760A13-8ED6-4332-8689-224FFC2F5B38}" dt="2026-02-24T15:34:10.505" v="929" actId="478"/>
          <ac:spMkLst>
            <pc:docMk/>
            <pc:sldMk cId="2929580034" sldId="1987"/>
            <ac:spMk id="9" creationId="{A6F3E527-A12F-4F87-8326-AEC0A3A95A7C}"/>
          </ac:spMkLst>
        </pc:spChg>
        <pc:spChg chg="mod">
          <ac:chgData name="patrick patrick" userId="3836d81ad406ae59" providerId="LiveId" clId="{2C760A13-8ED6-4332-8689-224FFC2F5B38}" dt="2026-02-24T20:20:55.211" v="1938" actId="1076"/>
          <ac:spMkLst>
            <pc:docMk/>
            <pc:sldMk cId="2929580034" sldId="1987"/>
            <ac:spMk id="14" creationId="{CB8B455C-E6E9-463E-B755-8EB809CCE74B}"/>
          </ac:spMkLst>
        </pc:spChg>
        <pc:spChg chg="mod">
          <ac:chgData name="patrick patrick" userId="3836d81ad406ae59" providerId="LiveId" clId="{2C760A13-8ED6-4332-8689-224FFC2F5B38}" dt="2026-02-24T22:50:49.172" v="2653" actId="20577"/>
          <ac:spMkLst>
            <pc:docMk/>
            <pc:sldMk cId="2929580034" sldId="1987"/>
            <ac:spMk id="16" creationId="{A972117B-C086-433E-A518-E920079562F4}"/>
          </ac:spMkLst>
        </pc:spChg>
      </pc:sldChg>
      <pc:sldChg chg="addSp delSp modSp mod">
        <pc:chgData name="patrick patrick" userId="3836d81ad406ae59" providerId="LiveId" clId="{2C760A13-8ED6-4332-8689-224FFC2F5B38}" dt="2026-02-25T12:45:04.626" v="2762" actId="692"/>
        <pc:sldMkLst>
          <pc:docMk/>
          <pc:sldMk cId="2366971149" sldId="1988"/>
        </pc:sldMkLst>
        <pc:spChg chg="del">
          <ac:chgData name="patrick patrick" userId="3836d81ad406ae59" providerId="LiveId" clId="{2C760A13-8ED6-4332-8689-224FFC2F5B38}" dt="2026-02-24T15:34:07.358" v="928" actId="478"/>
          <ac:spMkLst>
            <pc:docMk/>
            <pc:sldMk cId="2366971149" sldId="1988"/>
            <ac:spMk id="9" creationId="{A6F3E527-A12F-4F87-8326-AEC0A3A95A7C}"/>
          </ac:spMkLst>
        </pc:spChg>
        <pc:spChg chg="mod">
          <ac:chgData name="patrick patrick" userId="3836d81ad406ae59" providerId="LiveId" clId="{2C760A13-8ED6-4332-8689-224FFC2F5B38}" dt="2026-02-24T19:51:19.195" v="1594" actId="1076"/>
          <ac:spMkLst>
            <pc:docMk/>
            <pc:sldMk cId="2366971149" sldId="1988"/>
            <ac:spMk id="14" creationId="{CB8B455C-E6E9-463E-B755-8EB809CCE74B}"/>
          </ac:spMkLst>
        </pc:spChg>
        <pc:spChg chg="mod">
          <ac:chgData name="patrick patrick" userId="3836d81ad406ae59" providerId="LiveId" clId="{2C760A13-8ED6-4332-8689-224FFC2F5B38}" dt="2026-02-24T23:35:27.542" v="2702" actId="20577"/>
          <ac:spMkLst>
            <pc:docMk/>
            <pc:sldMk cId="2366971149" sldId="1988"/>
            <ac:spMk id="16" creationId="{A972117B-C086-433E-A518-E920079562F4}"/>
          </ac:spMkLst>
        </pc:spChg>
        <pc:picChg chg="del">
          <ac:chgData name="patrick patrick" userId="3836d81ad406ae59" providerId="LiveId" clId="{2C760A13-8ED6-4332-8689-224FFC2F5B38}" dt="2026-02-25T12:42:32.046" v="2744" actId="478"/>
          <ac:picMkLst>
            <pc:docMk/>
            <pc:sldMk cId="2366971149" sldId="1988"/>
            <ac:picMk id="3" creationId="{B2A767C1-AF93-4BA4-A8D7-BF8FE201BFDA}"/>
          </ac:picMkLst>
        </pc:picChg>
        <pc:picChg chg="add mod">
          <ac:chgData name="patrick patrick" userId="3836d81ad406ae59" providerId="LiveId" clId="{2C760A13-8ED6-4332-8689-224FFC2F5B38}" dt="2026-02-25T12:45:04.626" v="2762" actId="692"/>
          <ac:picMkLst>
            <pc:docMk/>
            <pc:sldMk cId="2366971149" sldId="1988"/>
            <ac:picMk id="4" creationId="{EF27D065-7AFC-52BD-4380-BDF7623FBEEF}"/>
          </ac:picMkLst>
        </pc:picChg>
      </pc:sldChg>
      <pc:sldChg chg="modSp mod">
        <pc:chgData name="patrick patrick" userId="3836d81ad406ae59" providerId="LiveId" clId="{2C760A13-8ED6-4332-8689-224FFC2F5B38}" dt="2026-02-24T23:41:56.927" v="2743" actId="20577"/>
        <pc:sldMkLst>
          <pc:docMk/>
          <pc:sldMk cId="717204927" sldId="2053"/>
        </pc:sldMkLst>
        <pc:spChg chg="mod">
          <ac:chgData name="patrick patrick" userId="3836d81ad406ae59" providerId="LiveId" clId="{2C760A13-8ED6-4332-8689-224FFC2F5B38}" dt="2026-02-24T23:41:56.927" v="2743" actId="20577"/>
          <ac:spMkLst>
            <pc:docMk/>
            <pc:sldMk cId="717204927" sldId="2053"/>
            <ac:spMk id="5" creationId="{D5FF4391-426D-B179-1993-A980F63497E4}"/>
          </ac:spMkLst>
        </pc:spChg>
      </pc:sldChg>
      <pc:sldChg chg="modSp add del mod">
        <pc:chgData name="patrick patrick" userId="3836d81ad406ae59" providerId="LiveId" clId="{2C760A13-8ED6-4332-8689-224FFC2F5B38}" dt="2026-02-24T19:39:34.052" v="1468" actId="2696"/>
        <pc:sldMkLst>
          <pc:docMk/>
          <pc:sldMk cId="1319240105" sldId="2055"/>
        </pc:sldMkLst>
        <pc:spChg chg="mod">
          <ac:chgData name="patrick patrick" userId="3836d81ad406ae59" providerId="LiveId" clId="{2C760A13-8ED6-4332-8689-224FFC2F5B38}" dt="2026-02-24T17:38:45.694" v="1074" actId="14100"/>
          <ac:spMkLst>
            <pc:docMk/>
            <pc:sldMk cId="1319240105" sldId="2055"/>
            <ac:spMk id="3" creationId="{1CE1C942-FF15-DE1A-AF22-3EF0852C8559}"/>
          </ac:spMkLst>
        </pc:spChg>
      </pc:sldChg>
      <pc:sldChg chg="addSp delSp modSp add del mod">
        <pc:chgData name="patrick patrick" userId="3836d81ad406ae59" providerId="LiveId" clId="{2C760A13-8ED6-4332-8689-224FFC2F5B38}" dt="2026-02-24T20:11:11.280" v="1892" actId="2696"/>
        <pc:sldMkLst>
          <pc:docMk/>
          <pc:sldMk cId="2646169630" sldId="2056"/>
        </pc:sldMkLst>
        <pc:spChg chg="del">
          <ac:chgData name="patrick patrick" userId="3836d81ad406ae59" providerId="LiveId" clId="{2C760A13-8ED6-4332-8689-224FFC2F5B38}" dt="2026-02-24T15:33:53.964" v="926" actId="478"/>
          <ac:spMkLst>
            <pc:docMk/>
            <pc:sldMk cId="2646169630" sldId="2056"/>
            <ac:spMk id="9" creationId="{FDA1322F-A7D8-D175-DD63-D9DAE2744D05}"/>
          </ac:spMkLst>
        </pc:spChg>
        <pc:spChg chg="mod">
          <ac:chgData name="patrick patrick" userId="3836d81ad406ae59" providerId="LiveId" clId="{2C760A13-8ED6-4332-8689-224FFC2F5B38}" dt="2026-02-24T19:46:13.305" v="1554" actId="1076"/>
          <ac:spMkLst>
            <pc:docMk/>
            <pc:sldMk cId="2646169630" sldId="2056"/>
            <ac:spMk id="14" creationId="{0D5DDD92-B959-45DA-1FF7-E939F8E4797B}"/>
          </ac:spMkLst>
        </pc:spChg>
        <pc:spChg chg="mod">
          <ac:chgData name="patrick patrick" userId="3836d81ad406ae59" providerId="LiveId" clId="{2C760A13-8ED6-4332-8689-224FFC2F5B38}" dt="2026-02-24T19:46:31.253" v="1559" actId="5793"/>
          <ac:spMkLst>
            <pc:docMk/>
            <pc:sldMk cId="2646169630" sldId="2056"/>
            <ac:spMk id="16" creationId="{B0A57663-0AB2-203F-DDD6-FE876F93C138}"/>
          </ac:spMkLst>
        </pc:spChg>
        <pc:picChg chg="del">
          <ac:chgData name="patrick patrick" userId="3836d81ad406ae59" providerId="LiveId" clId="{2C760A13-8ED6-4332-8689-224FFC2F5B38}" dt="2026-02-24T15:28:45.399" v="880" actId="478"/>
          <ac:picMkLst>
            <pc:docMk/>
            <pc:sldMk cId="2646169630" sldId="2056"/>
            <ac:picMk id="3" creationId="{9CBD4B55-C565-72A0-796E-A4E7C6D157A2}"/>
          </ac:picMkLst>
        </pc:picChg>
        <pc:picChg chg="add mod">
          <ac:chgData name="patrick patrick" userId="3836d81ad406ae59" providerId="LiveId" clId="{2C760A13-8ED6-4332-8689-224FFC2F5B38}" dt="2026-02-24T15:33:43.395" v="925" actId="692"/>
          <ac:picMkLst>
            <pc:docMk/>
            <pc:sldMk cId="2646169630" sldId="2056"/>
            <ac:picMk id="4" creationId="{C4842151-2B53-E2C0-45EC-9E2274C3ACB4}"/>
          </ac:picMkLst>
        </pc:picChg>
      </pc:sldChg>
      <pc:sldChg chg="modSp add del mod">
        <pc:chgData name="patrick patrick" userId="3836d81ad406ae59" providerId="LiveId" clId="{2C760A13-8ED6-4332-8689-224FFC2F5B38}" dt="2026-02-24T15:22:54.483" v="818" actId="2696"/>
        <pc:sldMkLst>
          <pc:docMk/>
          <pc:sldMk cId="2706895508" sldId="2057"/>
        </pc:sldMkLst>
        <pc:spChg chg="mod">
          <ac:chgData name="patrick patrick" userId="3836d81ad406ae59" providerId="LiveId" clId="{2C760A13-8ED6-4332-8689-224FFC2F5B38}" dt="2026-02-24T15:20:23.095" v="770" actId="1076"/>
          <ac:spMkLst>
            <pc:docMk/>
            <pc:sldMk cId="2706895508" sldId="2057"/>
            <ac:spMk id="14" creationId="{F16544C2-EC1A-E05A-DB28-8EFE29EE8C91}"/>
          </ac:spMkLst>
        </pc:spChg>
        <pc:spChg chg="mod">
          <ac:chgData name="patrick patrick" userId="3836d81ad406ae59" providerId="LiveId" clId="{2C760A13-8ED6-4332-8689-224FFC2F5B38}" dt="2026-02-24T15:22:07.137" v="816" actId="21"/>
          <ac:spMkLst>
            <pc:docMk/>
            <pc:sldMk cId="2706895508" sldId="2057"/>
            <ac:spMk id="16" creationId="{37CBB2BA-EB5E-AFBA-72B7-1E1685498556}"/>
          </ac:spMkLst>
        </pc:spChg>
      </pc:sldChg>
      <pc:sldChg chg="addSp delSp modSp add mod">
        <pc:chgData name="patrick patrick" userId="3836d81ad406ae59" providerId="LiveId" clId="{2C760A13-8ED6-4332-8689-224FFC2F5B38}" dt="2026-02-24T23:37:25.038" v="2720" actId="6549"/>
        <pc:sldMkLst>
          <pc:docMk/>
          <pc:sldMk cId="86061999" sldId="2058"/>
        </pc:sldMkLst>
        <pc:spChg chg="del">
          <ac:chgData name="patrick patrick" userId="3836d81ad406ae59" providerId="LiveId" clId="{2C760A13-8ED6-4332-8689-224FFC2F5B38}" dt="2026-02-24T22:17:31.213" v="2635" actId="478"/>
          <ac:spMkLst>
            <pc:docMk/>
            <pc:sldMk cId="86061999" sldId="2058"/>
            <ac:spMk id="9" creationId="{CF3C06C8-0515-9F5C-07DE-C0B1E6172991}"/>
          </ac:spMkLst>
        </pc:spChg>
        <pc:spChg chg="mod">
          <ac:chgData name="patrick patrick" userId="3836d81ad406ae59" providerId="LiveId" clId="{2C760A13-8ED6-4332-8689-224FFC2F5B38}" dt="2026-02-24T19:33:16.277" v="1400" actId="1076"/>
          <ac:spMkLst>
            <pc:docMk/>
            <pc:sldMk cId="86061999" sldId="2058"/>
            <ac:spMk id="14" creationId="{6F865125-0210-CA65-BB49-3DBCFF7C99C7}"/>
          </ac:spMkLst>
        </pc:spChg>
        <pc:spChg chg="mod">
          <ac:chgData name="patrick patrick" userId="3836d81ad406ae59" providerId="LiveId" clId="{2C760A13-8ED6-4332-8689-224FFC2F5B38}" dt="2026-02-24T23:37:25.038" v="2720" actId="6549"/>
          <ac:spMkLst>
            <pc:docMk/>
            <pc:sldMk cId="86061999" sldId="2058"/>
            <ac:spMk id="16" creationId="{A967E0D1-4868-F02C-BAD4-94F4AE8933D4}"/>
          </ac:spMkLst>
        </pc:spChg>
        <pc:picChg chg="add mod">
          <ac:chgData name="patrick patrick" userId="3836d81ad406ae59" providerId="LiveId" clId="{2C760A13-8ED6-4332-8689-224FFC2F5B38}" dt="2026-02-24T23:19:08.971" v="2668" actId="692"/>
          <ac:picMkLst>
            <pc:docMk/>
            <pc:sldMk cId="86061999" sldId="2058"/>
            <ac:picMk id="2" creationId="{35496C3F-3859-A074-E0B8-BFA2485FC989}"/>
          </ac:picMkLst>
        </pc:picChg>
        <pc:picChg chg="del">
          <ac:chgData name="patrick patrick" userId="3836d81ad406ae59" providerId="LiveId" clId="{2C760A13-8ED6-4332-8689-224FFC2F5B38}" dt="2026-02-24T15:28:51.145" v="881" actId="478"/>
          <ac:picMkLst>
            <pc:docMk/>
            <pc:sldMk cId="86061999" sldId="2058"/>
            <ac:picMk id="3" creationId="{DA6DF5F7-2E64-5E80-0797-45354AD04289}"/>
          </ac:picMkLst>
        </pc:picChg>
      </pc:sldChg>
      <pc:sldChg chg="addSp delSp modSp add mod">
        <pc:chgData name="patrick patrick" userId="3836d81ad406ae59" providerId="LiveId" clId="{2C760A13-8ED6-4332-8689-224FFC2F5B38}" dt="2026-02-24T23:38:41.609" v="2741" actId="6549"/>
        <pc:sldMkLst>
          <pc:docMk/>
          <pc:sldMk cId="1451520839" sldId="2059"/>
        </pc:sldMkLst>
        <pc:spChg chg="del">
          <ac:chgData name="patrick patrick" userId="3836d81ad406ae59" providerId="LiveId" clId="{2C760A13-8ED6-4332-8689-224FFC2F5B38}" dt="2026-02-24T15:33:58.969" v="927" actId="478"/>
          <ac:spMkLst>
            <pc:docMk/>
            <pc:sldMk cId="1451520839" sldId="2059"/>
            <ac:spMk id="9" creationId="{C19AA01A-E80B-FC8E-4E06-4009584ADFC1}"/>
          </ac:spMkLst>
        </pc:spChg>
        <pc:spChg chg="mod">
          <ac:chgData name="patrick patrick" userId="3836d81ad406ae59" providerId="LiveId" clId="{2C760A13-8ED6-4332-8689-224FFC2F5B38}" dt="2026-02-24T21:49:39.095" v="2343" actId="20577"/>
          <ac:spMkLst>
            <pc:docMk/>
            <pc:sldMk cId="1451520839" sldId="2059"/>
            <ac:spMk id="14" creationId="{5C5CDFCD-7386-E745-357E-78A2206688B8}"/>
          </ac:spMkLst>
        </pc:spChg>
        <pc:spChg chg="mod">
          <ac:chgData name="patrick patrick" userId="3836d81ad406ae59" providerId="LiveId" clId="{2C760A13-8ED6-4332-8689-224FFC2F5B38}" dt="2026-02-24T23:38:41.609" v="2741" actId="6549"/>
          <ac:spMkLst>
            <pc:docMk/>
            <pc:sldMk cId="1451520839" sldId="2059"/>
            <ac:spMk id="16" creationId="{E2568241-FE62-3669-5ECC-E58DDC889A53}"/>
          </ac:spMkLst>
        </pc:spChg>
        <pc:picChg chg="add mod">
          <ac:chgData name="patrick patrick" userId="3836d81ad406ae59" providerId="LiveId" clId="{2C760A13-8ED6-4332-8689-224FFC2F5B38}" dt="2026-02-24T23:19:58.714" v="2671" actId="1076"/>
          <ac:picMkLst>
            <pc:docMk/>
            <pc:sldMk cId="1451520839" sldId="2059"/>
            <ac:picMk id="2" creationId="{7ACC34C8-6067-8AEB-87A0-E7EB9A01F93F}"/>
          </ac:picMkLst>
        </pc:picChg>
        <pc:picChg chg="del">
          <ac:chgData name="patrick patrick" userId="3836d81ad406ae59" providerId="LiveId" clId="{2C760A13-8ED6-4332-8689-224FFC2F5B38}" dt="2026-02-24T15:28:54.767" v="882" actId="478"/>
          <ac:picMkLst>
            <pc:docMk/>
            <pc:sldMk cId="1451520839" sldId="2059"/>
            <ac:picMk id="3" creationId="{224A4A44-4B39-4E89-1032-92E188672F87}"/>
          </ac:picMkLst>
        </pc:picChg>
        <pc:picChg chg="add del mod">
          <ac:chgData name="patrick patrick" userId="3836d81ad406ae59" providerId="LiveId" clId="{2C760A13-8ED6-4332-8689-224FFC2F5B38}" dt="2026-02-24T23:19:48.961" v="2669" actId="478"/>
          <ac:picMkLst>
            <pc:docMk/>
            <pc:sldMk cId="1451520839" sldId="2059"/>
            <ac:picMk id="4" creationId="{215609D5-9653-C216-6C73-08BC55E9F1B7}"/>
          </ac:picMkLst>
        </pc:picChg>
      </pc:sldChg>
      <pc:sldChg chg="modSp add del mod">
        <pc:chgData name="patrick patrick" userId="3836d81ad406ae59" providerId="LiveId" clId="{2C760A13-8ED6-4332-8689-224FFC2F5B38}" dt="2026-02-24T17:42:15.759" v="1102" actId="2696"/>
        <pc:sldMkLst>
          <pc:docMk/>
          <pc:sldMk cId="68439169" sldId="2060"/>
        </pc:sldMkLst>
        <pc:spChg chg="mod">
          <ac:chgData name="patrick patrick" userId="3836d81ad406ae59" providerId="LiveId" clId="{2C760A13-8ED6-4332-8689-224FFC2F5B38}" dt="2026-02-24T17:24:50.832" v="1048" actId="207"/>
          <ac:spMkLst>
            <pc:docMk/>
            <pc:sldMk cId="68439169" sldId="2060"/>
            <ac:spMk id="2" creationId="{C0653678-F7A4-763A-5F81-F08352AFD875}"/>
          </ac:spMkLst>
        </pc:spChg>
        <pc:spChg chg="mod">
          <ac:chgData name="patrick patrick" userId="3836d81ad406ae59" providerId="LiveId" clId="{2C760A13-8ED6-4332-8689-224FFC2F5B38}" dt="2026-02-24T15:47:30.695" v="1032" actId="1076"/>
          <ac:spMkLst>
            <pc:docMk/>
            <pc:sldMk cId="68439169" sldId="2060"/>
            <ac:spMk id="9" creationId="{6B02660F-C5BA-249A-D52D-F65C9DCF0EC3}"/>
          </ac:spMkLst>
        </pc:spChg>
        <pc:picChg chg="mod">
          <ac:chgData name="patrick patrick" userId="3836d81ad406ae59" providerId="LiveId" clId="{2C760A13-8ED6-4332-8689-224FFC2F5B38}" dt="2026-02-24T15:47:23.551" v="1031" actId="1076"/>
          <ac:picMkLst>
            <pc:docMk/>
            <pc:sldMk cId="68439169" sldId="2060"/>
            <ac:picMk id="7" creationId="{F9E7AA6B-E316-59DD-A970-383F18A29A06}"/>
          </ac:picMkLst>
        </pc:picChg>
      </pc:sldChg>
      <pc:sldChg chg="addSp delSp modSp add mod">
        <pc:chgData name="patrick patrick" userId="3836d81ad406ae59" providerId="LiveId" clId="{2C760A13-8ED6-4332-8689-224FFC2F5B38}" dt="2026-02-24T17:54:26.565" v="1184" actId="1076"/>
        <pc:sldMkLst>
          <pc:docMk/>
          <pc:sldMk cId="3413162740" sldId="2060"/>
        </pc:sldMkLst>
        <pc:spChg chg="mod">
          <ac:chgData name="patrick patrick" userId="3836d81ad406ae59" providerId="LiveId" clId="{2C760A13-8ED6-4332-8689-224FFC2F5B38}" dt="2026-02-24T17:54:26.565" v="1184" actId="1076"/>
          <ac:spMkLst>
            <pc:docMk/>
            <pc:sldMk cId="3413162740" sldId="2060"/>
            <ac:spMk id="2" creationId="{C0653678-F7A4-763A-5F81-F08352AFD875}"/>
          </ac:spMkLst>
        </pc:spChg>
        <pc:spChg chg="del">
          <ac:chgData name="patrick patrick" userId="3836d81ad406ae59" providerId="LiveId" clId="{2C760A13-8ED6-4332-8689-224FFC2F5B38}" dt="2026-02-24T17:48:28.471" v="1133" actId="478"/>
          <ac:spMkLst>
            <pc:docMk/>
            <pc:sldMk cId="3413162740" sldId="2060"/>
            <ac:spMk id="9" creationId="{6B02660F-C5BA-249A-D52D-F65C9DCF0EC3}"/>
          </ac:spMkLst>
        </pc:spChg>
        <pc:picChg chg="add del">
          <ac:chgData name="patrick patrick" userId="3836d81ad406ae59" providerId="LiveId" clId="{2C760A13-8ED6-4332-8689-224FFC2F5B38}" dt="2026-02-24T17:48:19.356" v="1132" actId="478"/>
          <ac:picMkLst>
            <pc:docMk/>
            <pc:sldMk cId="3413162740" sldId="2060"/>
            <ac:picMk id="7" creationId="{F9E7AA6B-E316-59DD-A970-383F18A29A06}"/>
          </ac:picMkLst>
        </pc:picChg>
      </pc:sldChg>
      <pc:sldChg chg="addSp delSp modSp add del mod">
        <pc:chgData name="patrick patrick" userId="3836d81ad406ae59" providerId="LiveId" clId="{2C760A13-8ED6-4332-8689-224FFC2F5B38}" dt="2026-02-24T19:47:43.712" v="1574" actId="2696"/>
        <pc:sldMkLst>
          <pc:docMk/>
          <pc:sldMk cId="4207633740" sldId="2061"/>
        </pc:sldMkLst>
        <pc:spChg chg="add del mod">
          <ac:chgData name="patrick patrick" userId="3836d81ad406ae59" providerId="LiveId" clId="{2C760A13-8ED6-4332-8689-224FFC2F5B38}" dt="2026-02-24T19:29:58.401" v="1376" actId="478"/>
          <ac:spMkLst>
            <pc:docMk/>
            <pc:sldMk cId="4207633740" sldId="2061"/>
            <ac:spMk id="4" creationId="{E8055A22-D396-97E0-8D85-B9A7E2D8937E}"/>
          </ac:spMkLst>
        </pc:spChg>
        <pc:spChg chg="del mod">
          <ac:chgData name="patrick patrick" userId="3836d81ad406ae59" providerId="LiveId" clId="{2C760A13-8ED6-4332-8689-224FFC2F5B38}" dt="2026-02-24T19:29:50.515" v="1374" actId="478"/>
          <ac:spMkLst>
            <pc:docMk/>
            <pc:sldMk cId="4207633740" sldId="2061"/>
            <ac:spMk id="5" creationId="{802142AD-2B46-4F48-287F-FCECA4E7D15B}"/>
          </ac:spMkLst>
        </pc:spChg>
        <pc:spChg chg="add mod">
          <ac:chgData name="patrick patrick" userId="3836d81ad406ae59" providerId="LiveId" clId="{2C760A13-8ED6-4332-8689-224FFC2F5B38}" dt="2026-02-24T19:32:06.186" v="1386" actId="1076"/>
          <ac:spMkLst>
            <pc:docMk/>
            <pc:sldMk cId="4207633740" sldId="2061"/>
            <ac:spMk id="8" creationId="{DEC8C05C-5C90-7F58-2254-FBACE8568C0E}"/>
          </ac:spMkLst>
        </pc:spChg>
        <pc:picChg chg="add del mod">
          <ac:chgData name="patrick patrick" userId="3836d81ad406ae59" providerId="LiveId" clId="{2C760A13-8ED6-4332-8689-224FFC2F5B38}" dt="2026-02-24T19:29:54.487" v="1375" actId="478"/>
          <ac:picMkLst>
            <pc:docMk/>
            <pc:sldMk cId="4207633740" sldId="2061"/>
            <ac:picMk id="3" creationId="{270755E1-2C35-4D76-371A-E86CC4731489}"/>
          </ac:picMkLst>
        </pc:picChg>
        <pc:picChg chg="add mod">
          <ac:chgData name="patrick patrick" userId="3836d81ad406ae59" providerId="LiveId" clId="{2C760A13-8ED6-4332-8689-224FFC2F5B38}" dt="2026-02-24T19:31:51.445" v="1385" actId="1076"/>
          <ac:picMkLst>
            <pc:docMk/>
            <pc:sldMk cId="4207633740" sldId="2061"/>
            <ac:picMk id="7" creationId="{2FB3BC5D-B730-1F1B-1E82-119F9A1D6E91}"/>
          </ac:picMkLst>
        </pc:picChg>
      </pc:sldChg>
      <pc:sldChg chg="addSp delSp modSp add del mod">
        <pc:chgData name="patrick patrick" userId="3836d81ad406ae59" providerId="LiveId" clId="{2C760A13-8ED6-4332-8689-224FFC2F5B38}" dt="2026-02-24T17:43:43.504" v="1109" actId="2696"/>
        <pc:sldMkLst>
          <pc:docMk/>
          <pc:sldMk cId="1475271494" sldId="2062"/>
        </pc:sldMkLst>
        <pc:spChg chg="del">
          <ac:chgData name="patrick patrick" userId="3836d81ad406ae59" providerId="LiveId" clId="{2C760A13-8ED6-4332-8689-224FFC2F5B38}" dt="2026-02-24T17:43:19.134" v="1105" actId="478"/>
          <ac:spMkLst>
            <pc:docMk/>
            <pc:sldMk cId="1475271494" sldId="2062"/>
            <ac:spMk id="2" creationId="{7AFB2F48-DDFF-2399-82DD-3D9C6442054D}"/>
          </ac:spMkLst>
        </pc:spChg>
        <pc:picChg chg="add mod">
          <ac:chgData name="patrick patrick" userId="3836d81ad406ae59" providerId="LiveId" clId="{2C760A13-8ED6-4332-8689-224FFC2F5B38}" dt="2026-02-24T17:43:38.988" v="1108" actId="1076"/>
          <ac:picMkLst>
            <pc:docMk/>
            <pc:sldMk cId="1475271494" sldId="2062"/>
            <ac:picMk id="3" creationId="{92B36E73-FD12-23FC-F1AE-075F297CD8BC}"/>
          </ac:picMkLst>
        </pc:picChg>
      </pc:sldChg>
      <pc:sldChg chg="delSp modSp add mod">
        <pc:chgData name="patrick patrick" userId="3836d81ad406ae59" providerId="LiveId" clId="{2C760A13-8ED6-4332-8689-224FFC2F5B38}" dt="2026-02-24T17:50:43.864" v="1145" actId="1076"/>
        <pc:sldMkLst>
          <pc:docMk/>
          <pc:sldMk cId="3751556299" sldId="2062"/>
        </pc:sldMkLst>
        <pc:spChg chg="mod">
          <ac:chgData name="patrick patrick" userId="3836d81ad406ae59" providerId="LiveId" clId="{2C760A13-8ED6-4332-8689-224FFC2F5B38}" dt="2026-02-24T17:50:43.864" v="1145" actId="1076"/>
          <ac:spMkLst>
            <pc:docMk/>
            <pc:sldMk cId="3751556299" sldId="2062"/>
            <ac:spMk id="2" creationId="{4952F98F-FC6F-8FF9-8570-EC804AC9C407}"/>
          </ac:spMkLst>
        </pc:spChg>
        <pc:spChg chg="del mod">
          <ac:chgData name="patrick patrick" userId="3836d81ad406ae59" providerId="LiveId" clId="{2C760A13-8ED6-4332-8689-224FFC2F5B38}" dt="2026-02-24T17:48:42.129" v="1135" actId="478"/>
          <ac:spMkLst>
            <pc:docMk/>
            <pc:sldMk cId="3751556299" sldId="2062"/>
            <ac:spMk id="9" creationId="{EB55526E-42BE-535E-65AC-4AAD69D966D8}"/>
          </ac:spMkLst>
        </pc:spChg>
      </pc:sldChg>
      <pc:sldChg chg="delSp modSp add mod">
        <pc:chgData name="patrick patrick" userId="3836d81ad406ae59" providerId="LiveId" clId="{2C760A13-8ED6-4332-8689-224FFC2F5B38}" dt="2026-02-24T17:50:50.930" v="1146" actId="1076"/>
        <pc:sldMkLst>
          <pc:docMk/>
          <pc:sldMk cId="2714783440" sldId="2063"/>
        </pc:sldMkLst>
        <pc:spChg chg="mod">
          <ac:chgData name="patrick patrick" userId="3836d81ad406ae59" providerId="LiveId" clId="{2C760A13-8ED6-4332-8689-224FFC2F5B38}" dt="2026-02-24T17:50:50.930" v="1146" actId="1076"/>
          <ac:spMkLst>
            <pc:docMk/>
            <pc:sldMk cId="2714783440" sldId="2063"/>
            <ac:spMk id="2" creationId="{230D91FE-69DD-49B2-A727-4F47E76D7C11}"/>
          </ac:spMkLst>
        </pc:spChg>
        <pc:spChg chg="del">
          <ac:chgData name="patrick patrick" userId="3836d81ad406ae59" providerId="LiveId" clId="{2C760A13-8ED6-4332-8689-224FFC2F5B38}" dt="2026-02-24T17:48:56.076" v="1136" actId="478"/>
          <ac:spMkLst>
            <pc:docMk/>
            <pc:sldMk cId="2714783440" sldId="2063"/>
            <ac:spMk id="9" creationId="{A172EAD9-C0B6-E450-A383-30855386F777}"/>
          </ac:spMkLst>
        </pc:spChg>
      </pc:sldChg>
      <pc:sldChg chg="delSp modSp add mod">
        <pc:chgData name="patrick patrick" userId="3836d81ad406ae59" providerId="LiveId" clId="{2C760A13-8ED6-4332-8689-224FFC2F5B38}" dt="2026-02-24T22:17:19.066" v="2634" actId="478"/>
        <pc:sldMkLst>
          <pc:docMk/>
          <pc:sldMk cId="1625253473" sldId="2064"/>
        </pc:sldMkLst>
        <pc:spChg chg="mod">
          <ac:chgData name="patrick patrick" userId="3836d81ad406ae59" providerId="LiveId" clId="{2C760A13-8ED6-4332-8689-224FFC2F5B38}" dt="2026-02-24T19:55:47.833" v="1616" actId="1076"/>
          <ac:spMkLst>
            <pc:docMk/>
            <pc:sldMk cId="1625253473" sldId="2064"/>
            <ac:spMk id="2" creationId="{7730595A-1051-CE1D-8626-5D6BC4A035F7}"/>
          </ac:spMkLst>
        </pc:spChg>
        <pc:spChg chg="mod">
          <ac:chgData name="patrick patrick" userId="3836d81ad406ae59" providerId="LiveId" clId="{2C760A13-8ED6-4332-8689-224FFC2F5B38}" dt="2026-02-24T22:11:34.485" v="2632" actId="20577"/>
          <ac:spMkLst>
            <pc:docMk/>
            <pc:sldMk cId="1625253473" sldId="2064"/>
            <ac:spMk id="3" creationId="{02365DFF-D5EB-FCCF-CEF8-1F899F984B7E}"/>
          </ac:spMkLst>
        </pc:spChg>
        <pc:spChg chg="del">
          <ac:chgData name="patrick patrick" userId="3836d81ad406ae59" providerId="LiveId" clId="{2C760A13-8ED6-4332-8689-224FFC2F5B38}" dt="2026-02-24T22:17:19.066" v="2634" actId="478"/>
          <ac:spMkLst>
            <pc:docMk/>
            <pc:sldMk cId="1625253473" sldId="2064"/>
            <ac:spMk id="9" creationId="{E8EC9866-9023-5749-110F-724B472C8E64}"/>
          </ac:spMkLst>
        </pc:spChg>
      </pc:sldChg>
      <pc:sldChg chg="modSp add del mod">
        <pc:chgData name="patrick patrick" userId="3836d81ad406ae59" providerId="LiveId" clId="{2C760A13-8ED6-4332-8689-224FFC2F5B38}" dt="2026-02-24T19:56:09.526" v="1618" actId="2696"/>
        <pc:sldMkLst>
          <pc:docMk/>
          <pc:sldMk cId="2748504349" sldId="2065"/>
        </pc:sldMkLst>
        <pc:spChg chg="mod">
          <ac:chgData name="patrick patrick" userId="3836d81ad406ae59" providerId="LiveId" clId="{2C760A13-8ED6-4332-8689-224FFC2F5B38}" dt="2026-02-24T19:55:09.848" v="1605" actId="21"/>
          <ac:spMkLst>
            <pc:docMk/>
            <pc:sldMk cId="2748504349" sldId="2065"/>
            <ac:spMk id="3" creationId="{71B05BB1-E148-4EAA-4C9F-EAFD26BCDE0D}"/>
          </ac:spMkLst>
        </pc:spChg>
      </pc:sldChg>
      <pc:sldChg chg="add del">
        <pc:chgData name="patrick patrick" userId="3836d81ad406ae59" providerId="LiveId" clId="{2C760A13-8ED6-4332-8689-224FFC2F5B38}" dt="2026-02-24T19:43:54.504" v="1532" actId="2696"/>
        <pc:sldMkLst>
          <pc:docMk/>
          <pc:sldMk cId="2432600029" sldId="2066"/>
        </pc:sldMkLst>
      </pc:sldChg>
      <pc:sldChg chg="modSp add del mod">
        <pc:chgData name="patrick patrick" userId="3836d81ad406ae59" providerId="LiveId" clId="{2C760A13-8ED6-4332-8689-224FFC2F5B38}" dt="2026-02-24T20:18:51.548" v="1932" actId="2696"/>
        <pc:sldMkLst>
          <pc:docMk/>
          <pc:sldMk cId="3163624417" sldId="2067"/>
        </pc:sldMkLst>
        <pc:spChg chg="mod">
          <ac:chgData name="patrick patrick" userId="3836d81ad406ae59" providerId="LiveId" clId="{2C760A13-8ED6-4332-8689-224FFC2F5B38}" dt="2026-02-24T19:59:17.435" v="1691" actId="1076"/>
          <ac:spMkLst>
            <pc:docMk/>
            <pc:sldMk cId="3163624417" sldId="2067"/>
            <ac:spMk id="14" creationId="{F53D7465-9B42-5227-EA17-62774317519E}"/>
          </ac:spMkLst>
        </pc:spChg>
        <pc:spChg chg="mod">
          <ac:chgData name="patrick patrick" userId="3836d81ad406ae59" providerId="LiveId" clId="{2C760A13-8ED6-4332-8689-224FFC2F5B38}" dt="2026-02-24T19:59:38.782" v="1730" actId="20577"/>
          <ac:spMkLst>
            <pc:docMk/>
            <pc:sldMk cId="3163624417" sldId="2067"/>
            <ac:spMk id="16" creationId="{6AB460BA-7C14-EBC8-B2FC-A6C56250AA81}"/>
          </ac:spMkLst>
        </pc:spChg>
      </pc:sldChg>
      <pc:sldChg chg="modSp add del mod">
        <pc:chgData name="patrick patrick" userId="3836d81ad406ae59" providerId="LiveId" clId="{2C760A13-8ED6-4332-8689-224FFC2F5B38}" dt="2026-02-24T19:47:16.519" v="1573" actId="2696"/>
        <pc:sldMkLst>
          <pc:docMk/>
          <pc:sldMk cId="2776785081" sldId="2068"/>
        </pc:sldMkLst>
        <pc:spChg chg="mod">
          <ac:chgData name="patrick patrick" userId="3836d81ad406ae59" providerId="LiveId" clId="{2C760A13-8ED6-4332-8689-224FFC2F5B38}" dt="2026-02-24T19:46:45.660" v="1560" actId="21"/>
          <ac:spMkLst>
            <pc:docMk/>
            <pc:sldMk cId="2776785081" sldId="2068"/>
            <ac:spMk id="16" creationId="{8260F9DE-1029-831F-11A8-A54257C03EE7}"/>
          </ac:spMkLst>
        </pc:spChg>
      </pc:sldChg>
      <pc:sldChg chg="modSp add del mod">
        <pc:chgData name="patrick patrick" userId="3836d81ad406ae59" providerId="LiveId" clId="{2C760A13-8ED6-4332-8689-224FFC2F5B38}" dt="2026-02-24T20:11:15.868" v="1893" actId="2696"/>
        <pc:sldMkLst>
          <pc:docMk/>
          <pc:sldMk cId="2682643709" sldId="2069"/>
        </pc:sldMkLst>
        <pc:spChg chg="mod">
          <ac:chgData name="patrick patrick" userId="3836d81ad406ae59" providerId="LiveId" clId="{2C760A13-8ED6-4332-8689-224FFC2F5B38}" dt="2026-02-24T19:47:05.868" v="1572" actId="20577"/>
          <ac:spMkLst>
            <pc:docMk/>
            <pc:sldMk cId="2682643709" sldId="2069"/>
            <ac:spMk id="16" creationId="{4089C0E8-F6EA-59C7-6877-16C72187CB72}"/>
          </ac:spMkLst>
        </pc:spChg>
      </pc:sldChg>
      <pc:sldChg chg="modSp add mod">
        <pc:chgData name="patrick patrick" userId="3836d81ad406ae59" providerId="LiveId" clId="{2C760A13-8ED6-4332-8689-224FFC2F5B38}" dt="2026-02-24T20:00:32.405" v="1736" actId="1076"/>
        <pc:sldMkLst>
          <pc:docMk/>
          <pc:sldMk cId="3410010398" sldId="2070"/>
        </pc:sldMkLst>
        <pc:spChg chg="mod">
          <ac:chgData name="patrick patrick" userId="3836d81ad406ae59" providerId="LiveId" clId="{2C760A13-8ED6-4332-8689-224FFC2F5B38}" dt="2026-02-24T20:00:32.405" v="1736" actId="1076"/>
          <ac:spMkLst>
            <pc:docMk/>
            <pc:sldMk cId="3410010398" sldId="2070"/>
            <ac:spMk id="14" creationId="{8B2F66DF-D756-5214-CF1A-CE61C627C679}"/>
          </ac:spMkLst>
        </pc:spChg>
        <pc:spChg chg="mod">
          <ac:chgData name="patrick patrick" userId="3836d81ad406ae59" providerId="LiveId" clId="{2C760A13-8ED6-4332-8689-224FFC2F5B38}" dt="2026-02-24T20:00:28.372" v="1735" actId="1076"/>
          <ac:spMkLst>
            <pc:docMk/>
            <pc:sldMk cId="3410010398" sldId="2070"/>
            <ac:spMk id="16" creationId="{1790FBBC-C612-EF45-5E6F-CC08EDD23B0D}"/>
          </ac:spMkLst>
        </pc:spChg>
      </pc:sldChg>
      <pc:sldChg chg="modSp add del mod">
        <pc:chgData name="patrick patrick" userId="3836d81ad406ae59" providerId="LiveId" clId="{2C760A13-8ED6-4332-8689-224FFC2F5B38}" dt="2026-02-24T20:25:17.780" v="1973" actId="2696"/>
        <pc:sldMkLst>
          <pc:docMk/>
          <pc:sldMk cId="2748386080" sldId="2071"/>
        </pc:sldMkLst>
        <pc:spChg chg="mod">
          <ac:chgData name="patrick patrick" userId="3836d81ad406ae59" providerId="LiveId" clId="{2C760A13-8ED6-4332-8689-224FFC2F5B38}" dt="2026-02-24T20:00:44.800" v="1738" actId="6549"/>
          <ac:spMkLst>
            <pc:docMk/>
            <pc:sldMk cId="2748386080" sldId="2071"/>
            <ac:spMk id="16" creationId="{F7A3AB9D-419A-781B-BC5B-5BB4AD77BC90}"/>
          </ac:spMkLst>
        </pc:spChg>
      </pc:sldChg>
      <pc:sldChg chg="add del">
        <pc:chgData name="patrick patrick" userId="3836d81ad406ae59" providerId="LiveId" clId="{2C760A13-8ED6-4332-8689-224FFC2F5B38}" dt="2026-02-24T20:00:53.567" v="1740" actId="2696"/>
        <pc:sldMkLst>
          <pc:docMk/>
          <pc:sldMk cId="1076485751" sldId="2072"/>
        </pc:sldMkLst>
      </pc:sldChg>
      <pc:sldChg chg="modSp add del mod">
        <pc:chgData name="patrick patrick" userId="3836d81ad406ae59" providerId="LiveId" clId="{2C760A13-8ED6-4332-8689-224FFC2F5B38}" dt="2026-02-24T20:19:14.289" v="1933" actId="2696"/>
        <pc:sldMkLst>
          <pc:docMk/>
          <pc:sldMk cId="1821633677" sldId="2072"/>
        </pc:sldMkLst>
        <pc:spChg chg="mod">
          <ac:chgData name="patrick patrick" userId="3836d81ad406ae59" providerId="LiveId" clId="{2C760A13-8ED6-4332-8689-224FFC2F5B38}" dt="2026-02-24T20:02:43.540" v="1860" actId="1076"/>
          <ac:spMkLst>
            <pc:docMk/>
            <pc:sldMk cId="1821633677" sldId="2072"/>
            <ac:spMk id="14" creationId="{0F3E1405-EB4F-C700-5D93-768C06A622B6}"/>
          </ac:spMkLst>
        </pc:spChg>
        <pc:spChg chg="mod">
          <ac:chgData name="patrick patrick" userId="3836d81ad406ae59" providerId="LiveId" clId="{2C760A13-8ED6-4332-8689-224FFC2F5B38}" dt="2026-02-24T20:02:37.495" v="1859" actId="14100"/>
          <ac:spMkLst>
            <pc:docMk/>
            <pc:sldMk cId="1821633677" sldId="2072"/>
            <ac:spMk id="16" creationId="{44306A2A-66EF-CA8E-CC1C-97312BFE2C4F}"/>
          </ac:spMkLst>
        </pc:spChg>
      </pc:sldChg>
      <pc:sldChg chg="addSp delSp modSp add mod">
        <pc:chgData name="patrick patrick" userId="3836d81ad406ae59" providerId="LiveId" clId="{2C760A13-8ED6-4332-8689-224FFC2F5B38}" dt="2026-02-25T13:49:17.912" v="2811" actId="20577"/>
        <pc:sldMkLst>
          <pc:docMk/>
          <pc:sldMk cId="1545631970" sldId="2073"/>
        </pc:sldMkLst>
        <pc:spChg chg="add del mod">
          <ac:chgData name="patrick patrick" userId="3836d81ad406ae59" providerId="LiveId" clId="{2C760A13-8ED6-4332-8689-224FFC2F5B38}" dt="2026-02-24T20:10:40.614" v="1886" actId="478"/>
          <ac:spMkLst>
            <pc:docMk/>
            <pc:sldMk cId="1545631970" sldId="2073"/>
            <ac:spMk id="6" creationId="{F693DC91-8181-538A-454C-790A00127BBD}"/>
          </ac:spMkLst>
        </pc:spChg>
        <pc:spChg chg="add mod">
          <ac:chgData name="patrick patrick" userId="3836d81ad406ae59" providerId="LiveId" clId="{2C760A13-8ED6-4332-8689-224FFC2F5B38}" dt="2026-02-25T13:49:17.912" v="2811" actId="20577"/>
          <ac:spMkLst>
            <pc:docMk/>
            <pc:sldMk cId="1545631970" sldId="2073"/>
            <ac:spMk id="8" creationId="{D4D4EE8E-7DE5-FFDD-2A75-CE0D51965F4E}"/>
          </ac:spMkLst>
        </pc:spChg>
        <pc:spChg chg="mod">
          <ac:chgData name="patrick patrick" userId="3836d81ad406ae59" providerId="LiveId" clId="{2C760A13-8ED6-4332-8689-224FFC2F5B38}" dt="2026-02-25T12:55:00.129" v="2771" actId="6549"/>
          <ac:spMkLst>
            <pc:docMk/>
            <pc:sldMk cId="1545631970" sldId="2073"/>
            <ac:spMk id="14" creationId="{08BFB2E0-B5EC-3762-0954-05E6C27E9C6A}"/>
          </ac:spMkLst>
        </pc:spChg>
        <pc:spChg chg="del mod">
          <ac:chgData name="patrick patrick" userId="3836d81ad406ae59" providerId="LiveId" clId="{2C760A13-8ED6-4332-8689-224FFC2F5B38}" dt="2026-02-24T20:10:37.439" v="1885" actId="478"/>
          <ac:spMkLst>
            <pc:docMk/>
            <pc:sldMk cId="1545631970" sldId="2073"/>
            <ac:spMk id="16" creationId="{EBCBE42E-E9DC-BBC5-6E2E-27EFD872AC42}"/>
          </ac:spMkLst>
        </pc:spChg>
        <pc:picChg chg="add mod">
          <ac:chgData name="patrick patrick" userId="3836d81ad406ae59" providerId="LiveId" clId="{2C760A13-8ED6-4332-8689-224FFC2F5B38}" dt="2026-02-24T23:14:12.890" v="2658" actId="692"/>
          <ac:picMkLst>
            <pc:docMk/>
            <pc:sldMk cId="1545631970" sldId="2073"/>
            <ac:picMk id="3" creationId="{9D6471F4-3B38-E1F7-0983-45F9E7BE8E31}"/>
          </ac:picMkLst>
        </pc:picChg>
        <pc:picChg chg="del">
          <ac:chgData name="patrick patrick" userId="3836d81ad406ae59" providerId="LiveId" clId="{2C760A13-8ED6-4332-8689-224FFC2F5B38}" dt="2026-02-24T20:08:34.326" v="1862" actId="478"/>
          <ac:picMkLst>
            <pc:docMk/>
            <pc:sldMk cId="1545631970" sldId="2073"/>
            <ac:picMk id="4" creationId="{33C0120C-5A15-FDFD-8359-9FD27288D58B}"/>
          </ac:picMkLst>
        </pc:picChg>
        <pc:picChg chg="add">
          <ac:chgData name="patrick patrick" userId="3836d81ad406ae59" providerId="LiveId" clId="{2C760A13-8ED6-4332-8689-224FFC2F5B38}" dt="2026-02-24T20:10:43.376" v="1887"/>
          <ac:picMkLst>
            <pc:docMk/>
            <pc:sldMk cId="1545631970" sldId="2073"/>
            <ac:picMk id="7" creationId="{9D46536A-27AD-FAC7-71D8-B1795FFB13A0}"/>
          </ac:picMkLst>
        </pc:picChg>
      </pc:sldChg>
      <pc:sldChg chg="modSp add mod">
        <pc:chgData name="patrick patrick" userId="3836d81ad406ae59" providerId="LiveId" clId="{2C760A13-8ED6-4332-8689-224FFC2F5B38}" dt="2026-02-24T23:36:23.885" v="2704" actId="20577"/>
        <pc:sldMkLst>
          <pc:docMk/>
          <pc:sldMk cId="1238308461" sldId="2074"/>
        </pc:sldMkLst>
        <pc:spChg chg="mod">
          <ac:chgData name="patrick patrick" userId="3836d81ad406ae59" providerId="LiveId" clId="{2C760A13-8ED6-4332-8689-224FFC2F5B38}" dt="2026-02-24T22:21:51.125" v="2639" actId="1076"/>
          <ac:spMkLst>
            <pc:docMk/>
            <pc:sldMk cId="1238308461" sldId="2074"/>
            <ac:spMk id="14" creationId="{9FC0060F-D42C-F4DE-B81F-22B12DED57FE}"/>
          </ac:spMkLst>
        </pc:spChg>
        <pc:spChg chg="mod">
          <ac:chgData name="patrick patrick" userId="3836d81ad406ae59" providerId="LiveId" clId="{2C760A13-8ED6-4332-8689-224FFC2F5B38}" dt="2026-02-24T23:36:23.885" v="2704" actId="20577"/>
          <ac:spMkLst>
            <pc:docMk/>
            <pc:sldMk cId="1238308461" sldId="2074"/>
            <ac:spMk id="16" creationId="{696FC7AE-71D8-B2EA-92A6-BD1871C719FF}"/>
          </ac:spMkLst>
        </pc:spChg>
      </pc:sldChg>
      <pc:sldChg chg="addSp delSp modSp add mod">
        <pc:chgData name="patrick patrick" userId="3836d81ad406ae59" providerId="LiveId" clId="{2C760A13-8ED6-4332-8689-224FFC2F5B38}" dt="2026-02-24T21:38:12.929" v="2073" actId="20577"/>
        <pc:sldMkLst>
          <pc:docMk/>
          <pc:sldMk cId="306366271" sldId="2075"/>
        </pc:sldMkLst>
        <pc:spChg chg="add del mod">
          <ac:chgData name="patrick patrick" userId="3836d81ad406ae59" providerId="LiveId" clId="{2C760A13-8ED6-4332-8689-224FFC2F5B38}" dt="2026-02-24T20:15:23.583" v="1896" actId="478"/>
          <ac:spMkLst>
            <pc:docMk/>
            <pc:sldMk cId="306366271" sldId="2075"/>
            <ac:spMk id="3" creationId="{9A65DEC6-D95E-9D46-DD16-4621AD411CD5}"/>
          </ac:spMkLst>
        </pc:spChg>
        <pc:spChg chg="add mod">
          <ac:chgData name="patrick patrick" userId="3836d81ad406ae59" providerId="LiveId" clId="{2C760A13-8ED6-4332-8689-224FFC2F5B38}" dt="2026-02-24T21:38:12.929" v="2073" actId="20577"/>
          <ac:spMkLst>
            <pc:docMk/>
            <pc:sldMk cId="306366271" sldId="2075"/>
            <ac:spMk id="4" creationId="{EE0CF8BC-CD39-70FE-D918-C2B8D6F119F6}"/>
          </ac:spMkLst>
        </pc:spChg>
        <pc:spChg chg="del">
          <ac:chgData name="patrick patrick" userId="3836d81ad406ae59" providerId="LiveId" clId="{2C760A13-8ED6-4332-8689-224FFC2F5B38}" dt="2026-02-24T20:15:21.937" v="1895" actId="478"/>
          <ac:spMkLst>
            <pc:docMk/>
            <pc:sldMk cId="306366271" sldId="2075"/>
            <ac:spMk id="5" creationId="{8F5DD2AE-25A2-5AA4-765E-DC785FF1C348}"/>
          </ac:spMkLst>
        </pc:spChg>
        <pc:picChg chg="add mod">
          <ac:chgData name="patrick patrick" userId="3836d81ad406ae59" providerId="LiveId" clId="{2C760A13-8ED6-4332-8689-224FFC2F5B38}" dt="2026-02-24T20:16:40.740" v="1931" actId="1076"/>
          <ac:picMkLst>
            <pc:docMk/>
            <pc:sldMk cId="306366271" sldId="2075"/>
            <ac:picMk id="7" creationId="{12D397ED-B474-E3AF-0509-D3FFDE3B9954}"/>
          </ac:picMkLst>
        </pc:picChg>
      </pc:sldChg>
      <pc:sldChg chg="addSp delSp modSp add mod">
        <pc:chgData name="patrick patrick" userId="3836d81ad406ae59" providerId="LiveId" clId="{2C760A13-8ED6-4332-8689-224FFC2F5B38}" dt="2026-02-25T13:02:09.093" v="2773" actId="20577"/>
        <pc:sldMkLst>
          <pc:docMk/>
          <pc:sldMk cId="218999654" sldId="2076"/>
        </pc:sldMkLst>
        <pc:spChg chg="add mod">
          <ac:chgData name="patrick patrick" userId="3836d81ad406ae59" providerId="LiveId" clId="{2C760A13-8ED6-4332-8689-224FFC2F5B38}" dt="2026-02-24T22:03:41.596" v="2449" actId="6549"/>
          <ac:spMkLst>
            <pc:docMk/>
            <pc:sldMk cId="218999654" sldId="2076"/>
            <ac:spMk id="2" creationId="{E11D34EA-E374-B194-9CCE-DE4DA2F805BB}"/>
          </ac:spMkLst>
        </pc:spChg>
        <pc:spChg chg="mod">
          <ac:chgData name="patrick patrick" userId="3836d81ad406ae59" providerId="LiveId" clId="{2C760A13-8ED6-4332-8689-224FFC2F5B38}" dt="2026-02-25T13:02:09.093" v="2773" actId="20577"/>
          <ac:spMkLst>
            <pc:docMk/>
            <pc:sldMk cId="218999654" sldId="2076"/>
            <ac:spMk id="4" creationId="{806336AD-7E15-5C31-4F1D-58FCEC694CE7}"/>
          </ac:spMkLst>
        </pc:spChg>
        <pc:spChg chg="add mod">
          <ac:chgData name="patrick patrick" userId="3836d81ad406ae59" providerId="LiveId" clId="{2C760A13-8ED6-4332-8689-224FFC2F5B38}" dt="2026-02-24T22:10:21.980" v="2600" actId="1076"/>
          <ac:spMkLst>
            <pc:docMk/>
            <pc:sldMk cId="218999654" sldId="2076"/>
            <ac:spMk id="5" creationId="{2EBA510D-FC80-AB2B-D72B-62898212EAB9}"/>
          </ac:spMkLst>
        </pc:spChg>
        <pc:picChg chg="add mod">
          <ac:chgData name="patrick patrick" userId="3836d81ad406ae59" providerId="LiveId" clId="{2C760A13-8ED6-4332-8689-224FFC2F5B38}" dt="2026-02-24T23:04:34.684" v="2657" actId="692"/>
          <ac:picMkLst>
            <pc:docMk/>
            <pc:sldMk cId="218999654" sldId="2076"/>
            <ac:picMk id="3" creationId="{E2356E54-712E-EB46-D409-4DB72A406245}"/>
          </ac:picMkLst>
        </pc:picChg>
        <pc:picChg chg="del">
          <ac:chgData name="patrick patrick" userId="3836d81ad406ae59" providerId="LiveId" clId="{2C760A13-8ED6-4332-8689-224FFC2F5B38}" dt="2026-02-24T21:35:43.889" v="2038" actId="478"/>
          <ac:picMkLst>
            <pc:docMk/>
            <pc:sldMk cId="218999654" sldId="2076"/>
            <ac:picMk id="7" creationId="{EB443D61-2DDD-0F6C-1B02-51FCBA3A3306}"/>
          </ac:picMkLst>
        </pc:picChg>
      </pc:sldChg>
      <pc:sldChg chg="delSp modSp add mod">
        <pc:chgData name="patrick patrick" userId="3836d81ad406ae59" providerId="LiveId" clId="{2C760A13-8ED6-4332-8689-224FFC2F5B38}" dt="2026-02-25T12:54:40.752" v="2768" actId="6549"/>
        <pc:sldMkLst>
          <pc:docMk/>
          <pc:sldMk cId="1207456835" sldId="2077"/>
        </pc:sldMkLst>
        <pc:spChg chg="mod">
          <ac:chgData name="patrick patrick" userId="3836d81ad406ae59" providerId="LiveId" clId="{2C760A13-8ED6-4332-8689-224FFC2F5B38}" dt="2026-02-25T12:54:40.752" v="2768" actId="6549"/>
          <ac:spMkLst>
            <pc:docMk/>
            <pc:sldMk cId="1207456835" sldId="2077"/>
            <ac:spMk id="2" creationId="{1A29F62E-4F63-4ED5-1E89-4F3AB03C1A38}"/>
          </ac:spMkLst>
        </pc:spChg>
        <pc:spChg chg="del">
          <ac:chgData name="patrick patrick" userId="3836d81ad406ae59" providerId="LiveId" clId="{2C760A13-8ED6-4332-8689-224FFC2F5B38}" dt="2026-02-24T22:17:10.738" v="2633" actId="478"/>
          <ac:spMkLst>
            <pc:docMk/>
            <pc:sldMk cId="1207456835" sldId="2077"/>
            <ac:spMk id="9" creationId="{1C7DB971-3567-1CE0-369C-DF188CAD51A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2CE5B6-7CA3-4E09-9FDF-A03C49937965}" type="datetimeFigureOut">
              <a:rPr lang="en-US" smtClean="0"/>
              <a:t>2/25/2026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7B66B3-2173-4E29-979D-11DC5EFBB259}" type="slidenum">
              <a:rPr lang="en-US" smtClean="0"/>
              <a:t>‹#›</a:t>
            </a:fld>
            <a:endParaRPr lang="en-US"/>
          </a:p>
        </p:txBody>
      </p:sp>
    </p:spTree>
    <p:extLst>
      <p:ext uri="{BB962C8B-B14F-4D97-AF65-F5344CB8AC3E}">
        <p14:creationId xmlns:p14="http://schemas.microsoft.com/office/powerpoint/2010/main" val="245293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89F4AE-C45C-43FD-9BA4-89BE5715B7C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31313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B5D6F-C3E8-6A04-29F9-55BC83DFCF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BF4DEA-A03D-62F3-2D6C-C18FC9D900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1D445C-D51E-F5F0-7EFD-A635645978E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AB65FC8-1EC1-D9A5-E16B-360F8AA0ED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89F4AE-C45C-43FD-9BA4-89BE5715B7C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1648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6192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23A64-8F0E-D914-0197-9B79E50C5F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DAD3DC-10CE-619F-4C77-9915698040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73C1BF-3CA3-2052-FC4F-5CC6DB0984B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F8C8E05-9582-5627-2BA0-F5CA4985742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1092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7B66B3-2173-4E29-979D-11DC5EFBB259}" type="slidenum">
              <a:rPr lang="en-US" smtClean="0"/>
              <a:t>7</a:t>
            </a:fld>
            <a:endParaRPr lang="en-US"/>
          </a:p>
        </p:txBody>
      </p:sp>
    </p:spTree>
    <p:extLst>
      <p:ext uri="{BB962C8B-B14F-4D97-AF65-F5344CB8AC3E}">
        <p14:creationId xmlns:p14="http://schemas.microsoft.com/office/powerpoint/2010/main" val="34844917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20821-BA15-3C36-4FAE-F824494A51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5617C7-4433-24F0-8A91-F0D1A014ED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A6457A-BE4F-6290-6D2C-462A8333C35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F98FF51-366C-29AA-8BEA-A51B1DE2877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95101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9E4D2-B2B5-36B5-7B75-93E9698D1E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A37898-5EDA-43D1-B2BE-379D0B0C4D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085FBE-4B23-1658-FF50-F0F77CDE54E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05A2EEE-3F1D-4EDF-2316-2444BF080DD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3664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DA9B0-8162-391C-D984-DB9021CB5E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E9BCA4-49FF-670B-0E6A-B9473F3677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0AFF18-516F-488A-2019-BDDF986A2FC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AD9EEFC-7AB7-C335-0263-388A2144E5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89F4AE-C45C-43FD-9BA4-89BE5715B7C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9733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5C044-6CBB-FD15-4056-61CABFD9C1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6D32A9-8DA4-6C56-22AA-9DD2E19D4D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ACD590-796E-BFD0-D0B4-FE340DF49AC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D83B4AF-1924-FDBC-6E59-53B005866E1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89F4AE-C45C-43FD-9BA4-89BE5715B7C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53603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B3462-32C0-CEC7-80ED-54A6124F2E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B91760-01F8-003D-2D9C-E45648AD0D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BEE015-5050-B539-D20F-0ADED4D7F89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39EEA6D-FDC6-C95D-8D27-C93AB648638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89F4AE-C45C-43FD-9BA4-89BE5715B7C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3659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4CC07-4B4F-95BD-2CF2-58E7587086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385C49-1240-D13F-B979-5C57141AE4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E64A02-B8B3-255B-65DF-ECA6238CBA5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47FF585-B041-B525-49C7-AFADA0F55A3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B162C-8002-466C-8559-2D47B4070F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5827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5CF15-9E0C-7FE4-AA79-CD658AD123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7989CD-48DD-1B73-BFCD-5E247E311E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F3923AA-7013-49EF-A2BA-2002C24402DE}"/>
              </a:ext>
            </a:extLst>
          </p:cNvPr>
          <p:cNvSpPr>
            <a:spLocks noGrp="1"/>
          </p:cNvSpPr>
          <p:nvPr>
            <p:ph type="dt" sz="half" idx="10"/>
          </p:nvPr>
        </p:nvSpPr>
        <p:spPr/>
        <p:txBody>
          <a:bodyPr/>
          <a:lstStyle/>
          <a:p>
            <a:fld id="{1775E63F-DF98-44FB-A28F-444D7F9009EC}" type="datetimeFigureOut">
              <a:rPr lang="en-US" smtClean="0"/>
              <a:t>2/25/2026</a:t>
            </a:fld>
            <a:endParaRPr lang="en-US"/>
          </a:p>
        </p:txBody>
      </p:sp>
      <p:sp>
        <p:nvSpPr>
          <p:cNvPr id="5" name="Footer Placeholder 4">
            <a:extLst>
              <a:ext uri="{FF2B5EF4-FFF2-40B4-BE49-F238E27FC236}">
                <a16:creationId xmlns:a16="http://schemas.microsoft.com/office/drawing/2014/main" id="{4B2EE4FC-AD9F-A15B-086A-A4321D4B65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4877E3-402B-8317-5808-AABDF4DF18C3}"/>
              </a:ext>
            </a:extLst>
          </p:cNvPr>
          <p:cNvSpPr>
            <a:spLocks noGrp="1"/>
          </p:cNvSpPr>
          <p:nvPr>
            <p:ph type="sldNum" sz="quarter" idx="12"/>
          </p:nvPr>
        </p:nvSpPr>
        <p:spPr/>
        <p:txBody>
          <a:bodyPr/>
          <a:lstStyle/>
          <a:p>
            <a:fld id="{1BAA42AB-58E4-4CB3-A718-AFE91C5DCC7A}" type="slidenum">
              <a:rPr lang="en-US" smtClean="0"/>
              <a:t>‹#›</a:t>
            </a:fld>
            <a:endParaRPr lang="en-US"/>
          </a:p>
        </p:txBody>
      </p:sp>
    </p:spTree>
    <p:extLst>
      <p:ext uri="{BB962C8B-B14F-4D97-AF65-F5344CB8AC3E}">
        <p14:creationId xmlns:p14="http://schemas.microsoft.com/office/powerpoint/2010/main" val="407369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1D0CE-7C1E-0644-F046-B313446EEC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25E0D0-719F-4AF6-7538-EF736A2E67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6DC843-790B-C8D6-036B-0A4BFCA05EEC}"/>
              </a:ext>
            </a:extLst>
          </p:cNvPr>
          <p:cNvSpPr>
            <a:spLocks noGrp="1"/>
          </p:cNvSpPr>
          <p:nvPr>
            <p:ph type="dt" sz="half" idx="10"/>
          </p:nvPr>
        </p:nvSpPr>
        <p:spPr/>
        <p:txBody>
          <a:bodyPr/>
          <a:lstStyle/>
          <a:p>
            <a:fld id="{1775E63F-DF98-44FB-A28F-444D7F9009EC}" type="datetimeFigureOut">
              <a:rPr lang="en-US" smtClean="0"/>
              <a:t>2/25/2026</a:t>
            </a:fld>
            <a:endParaRPr lang="en-US"/>
          </a:p>
        </p:txBody>
      </p:sp>
      <p:sp>
        <p:nvSpPr>
          <p:cNvPr id="5" name="Footer Placeholder 4">
            <a:extLst>
              <a:ext uri="{FF2B5EF4-FFF2-40B4-BE49-F238E27FC236}">
                <a16:creationId xmlns:a16="http://schemas.microsoft.com/office/drawing/2014/main" id="{C2C79412-1FF6-D1F5-B12B-A6E5947603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761DB7-31A1-1263-C58D-398327044CA6}"/>
              </a:ext>
            </a:extLst>
          </p:cNvPr>
          <p:cNvSpPr>
            <a:spLocks noGrp="1"/>
          </p:cNvSpPr>
          <p:nvPr>
            <p:ph type="sldNum" sz="quarter" idx="12"/>
          </p:nvPr>
        </p:nvSpPr>
        <p:spPr/>
        <p:txBody>
          <a:bodyPr/>
          <a:lstStyle/>
          <a:p>
            <a:fld id="{1BAA42AB-58E4-4CB3-A718-AFE91C5DCC7A}" type="slidenum">
              <a:rPr lang="en-US" smtClean="0"/>
              <a:t>‹#›</a:t>
            </a:fld>
            <a:endParaRPr lang="en-US"/>
          </a:p>
        </p:txBody>
      </p:sp>
    </p:spTree>
    <p:extLst>
      <p:ext uri="{BB962C8B-B14F-4D97-AF65-F5344CB8AC3E}">
        <p14:creationId xmlns:p14="http://schemas.microsoft.com/office/powerpoint/2010/main" val="1701125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06E92-FF76-90A4-C7A0-055A6E8212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5CAA86-C9EB-4528-2B82-3D675CDE6A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BE2639-25F1-53E6-1982-63ECE323D74D}"/>
              </a:ext>
            </a:extLst>
          </p:cNvPr>
          <p:cNvSpPr>
            <a:spLocks noGrp="1"/>
          </p:cNvSpPr>
          <p:nvPr>
            <p:ph type="dt" sz="half" idx="10"/>
          </p:nvPr>
        </p:nvSpPr>
        <p:spPr/>
        <p:txBody>
          <a:bodyPr/>
          <a:lstStyle/>
          <a:p>
            <a:fld id="{1775E63F-DF98-44FB-A28F-444D7F9009EC}" type="datetimeFigureOut">
              <a:rPr lang="en-US" smtClean="0"/>
              <a:t>2/25/2026</a:t>
            </a:fld>
            <a:endParaRPr lang="en-US"/>
          </a:p>
        </p:txBody>
      </p:sp>
      <p:sp>
        <p:nvSpPr>
          <p:cNvPr id="5" name="Footer Placeholder 4">
            <a:extLst>
              <a:ext uri="{FF2B5EF4-FFF2-40B4-BE49-F238E27FC236}">
                <a16:creationId xmlns:a16="http://schemas.microsoft.com/office/drawing/2014/main" id="{27F02EE2-F730-6BD1-D012-D4DA000B99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B8E3E4-2920-6662-6823-09772D62B536}"/>
              </a:ext>
            </a:extLst>
          </p:cNvPr>
          <p:cNvSpPr>
            <a:spLocks noGrp="1"/>
          </p:cNvSpPr>
          <p:nvPr>
            <p:ph type="sldNum" sz="quarter" idx="12"/>
          </p:nvPr>
        </p:nvSpPr>
        <p:spPr/>
        <p:txBody>
          <a:bodyPr/>
          <a:lstStyle/>
          <a:p>
            <a:fld id="{1BAA42AB-58E4-4CB3-A718-AFE91C5DCC7A}" type="slidenum">
              <a:rPr lang="en-US" smtClean="0"/>
              <a:t>‹#›</a:t>
            </a:fld>
            <a:endParaRPr lang="en-US"/>
          </a:p>
        </p:txBody>
      </p:sp>
    </p:spTree>
    <p:extLst>
      <p:ext uri="{BB962C8B-B14F-4D97-AF65-F5344CB8AC3E}">
        <p14:creationId xmlns:p14="http://schemas.microsoft.com/office/powerpoint/2010/main" val="3249725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1A403-B767-D775-6D8E-CF958BEB2A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E1A3B7-2BDF-14ED-D8A8-6DF478CF676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3097C02-0BFA-E774-E2D4-F8BF0EB1188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439BFF-C498-8AD5-6BCF-750524E3078B}"/>
              </a:ext>
            </a:extLst>
          </p:cNvPr>
          <p:cNvSpPr>
            <a:spLocks noGrp="1"/>
          </p:cNvSpPr>
          <p:nvPr>
            <p:ph type="dt" sz="half" idx="10"/>
          </p:nvPr>
        </p:nvSpPr>
        <p:spPr/>
        <p:txBody>
          <a:bodyPr/>
          <a:lstStyle/>
          <a:p>
            <a:fld id="{1775E63F-DF98-44FB-A28F-444D7F9009EC}" type="datetimeFigureOut">
              <a:rPr lang="en-US" smtClean="0"/>
              <a:t>2/25/2026</a:t>
            </a:fld>
            <a:endParaRPr lang="en-US"/>
          </a:p>
        </p:txBody>
      </p:sp>
      <p:sp>
        <p:nvSpPr>
          <p:cNvPr id="6" name="Footer Placeholder 5">
            <a:extLst>
              <a:ext uri="{FF2B5EF4-FFF2-40B4-BE49-F238E27FC236}">
                <a16:creationId xmlns:a16="http://schemas.microsoft.com/office/drawing/2014/main" id="{35C83072-F060-FC35-884B-32EAD4E803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30493E-27BA-2010-5372-5589F9992C48}"/>
              </a:ext>
            </a:extLst>
          </p:cNvPr>
          <p:cNvSpPr>
            <a:spLocks noGrp="1"/>
          </p:cNvSpPr>
          <p:nvPr>
            <p:ph type="sldNum" sz="quarter" idx="12"/>
          </p:nvPr>
        </p:nvSpPr>
        <p:spPr/>
        <p:txBody>
          <a:bodyPr/>
          <a:lstStyle/>
          <a:p>
            <a:fld id="{1BAA42AB-58E4-4CB3-A718-AFE91C5DCC7A}" type="slidenum">
              <a:rPr lang="en-US" smtClean="0"/>
              <a:t>‹#›</a:t>
            </a:fld>
            <a:endParaRPr lang="en-US"/>
          </a:p>
        </p:txBody>
      </p:sp>
    </p:spTree>
    <p:extLst>
      <p:ext uri="{BB962C8B-B14F-4D97-AF65-F5344CB8AC3E}">
        <p14:creationId xmlns:p14="http://schemas.microsoft.com/office/powerpoint/2010/main" val="96277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8EEBF-F87A-25E7-4DA4-7773012392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66523D2-3F85-09FC-0071-6B214DDFF3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66C94C-1482-C106-09BF-23C1B70634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21F358C-A8E5-468E-0D20-EB5765E88B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D25E037-4E8E-8AF0-A0E9-4B55C453EE5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0830215-B107-4670-3867-102CB785E7C9}"/>
              </a:ext>
            </a:extLst>
          </p:cNvPr>
          <p:cNvSpPr>
            <a:spLocks noGrp="1"/>
          </p:cNvSpPr>
          <p:nvPr>
            <p:ph type="dt" sz="half" idx="10"/>
          </p:nvPr>
        </p:nvSpPr>
        <p:spPr/>
        <p:txBody>
          <a:bodyPr/>
          <a:lstStyle/>
          <a:p>
            <a:fld id="{1775E63F-DF98-44FB-A28F-444D7F9009EC}" type="datetimeFigureOut">
              <a:rPr lang="en-US" smtClean="0"/>
              <a:t>2/25/2026</a:t>
            </a:fld>
            <a:endParaRPr lang="en-US"/>
          </a:p>
        </p:txBody>
      </p:sp>
      <p:sp>
        <p:nvSpPr>
          <p:cNvPr id="8" name="Footer Placeholder 7">
            <a:extLst>
              <a:ext uri="{FF2B5EF4-FFF2-40B4-BE49-F238E27FC236}">
                <a16:creationId xmlns:a16="http://schemas.microsoft.com/office/drawing/2014/main" id="{8F0097D8-7003-3BEC-BD5E-514633D8F7F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F5F47A-7A49-A92D-995A-F6FEC0DBE3C1}"/>
              </a:ext>
            </a:extLst>
          </p:cNvPr>
          <p:cNvSpPr>
            <a:spLocks noGrp="1"/>
          </p:cNvSpPr>
          <p:nvPr>
            <p:ph type="sldNum" sz="quarter" idx="12"/>
          </p:nvPr>
        </p:nvSpPr>
        <p:spPr/>
        <p:txBody>
          <a:bodyPr/>
          <a:lstStyle/>
          <a:p>
            <a:fld id="{1BAA42AB-58E4-4CB3-A718-AFE91C5DCC7A}" type="slidenum">
              <a:rPr lang="en-US" smtClean="0"/>
              <a:t>‹#›</a:t>
            </a:fld>
            <a:endParaRPr lang="en-US"/>
          </a:p>
        </p:txBody>
      </p:sp>
    </p:spTree>
    <p:extLst>
      <p:ext uri="{BB962C8B-B14F-4D97-AF65-F5344CB8AC3E}">
        <p14:creationId xmlns:p14="http://schemas.microsoft.com/office/powerpoint/2010/main" val="1773198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6B433-DF6E-FED6-2C87-AA3DEA963F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7C7F380-5DB2-EDFD-9056-47AEB42A3932}"/>
              </a:ext>
            </a:extLst>
          </p:cNvPr>
          <p:cNvSpPr>
            <a:spLocks noGrp="1"/>
          </p:cNvSpPr>
          <p:nvPr>
            <p:ph type="dt" sz="half" idx="10"/>
          </p:nvPr>
        </p:nvSpPr>
        <p:spPr/>
        <p:txBody>
          <a:bodyPr/>
          <a:lstStyle/>
          <a:p>
            <a:fld id="{1775E63F-DF98-44FB-A28F-444D7F9009EC}" type="datetimeFigureOut">
              <a:rPr lang="en-US" smtClean="0"/>
              <a:t>2/25/2026</a:t>
            </a:fld>
            <a:endParaRPr lang="en-US"/>
          </a:p>
        </p:txBody>
      </p:sp>
      <p:sp>
        <p:nvSpPr>
          <p:cNvPr id="4" name="Footer Placeholder 3">
            <a:extLst>
              <a:ext uri="{FF2B5EF4-FFF2-40B4-BE49-F238E27FC236}">
                <a16:creationId xmlns:a16="http://schemas.microsoft.com/office/drawing/2014/main" id="{229A1495-EE1C-6971-CFB6-B3B35FE999B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61E56D-F3D9-5F4B-DC0A-49F460F5E120}"/>
              </a:ext>
            </a:extLst>
          </p:cNvPr>
          <p:cNvSpPr>
            <a:spLocks noGrp="1"/>
          </p:cNvSpPr>
          <p:nvPr>
            <p:ph type="sldNum" sz="quarter" idx="12"/>
          </p:nvPr>
        </p:nvSpPr>
        <p:spPr/>
        <p:txBody>
          <a:bodyPr/>
          <a:lstStyle/>
          <a:p>
            <a:fld id="{1BAA42AB-58E4-4CB3-A718-AFE91C5DCC7A}" type="slidenum">
              <a:rPr lang="en-US" smtClean="0"/>
              <a:t>‹#›</a:t>
            </a:fld>
            <a:endParaRPr lang="en-US"/>
          </a:p>
        </p:txBody>
      </p:sp>
    </p:spTree>
    <p:extLst>
      <p:ext uri="{BB962C8B-B14F-4D97-AF65-F5344CB8AC3E}">
        <p14:creationId xmlns:p14="http://schemas.microsoft.com/office/powerpoint/2010/main" val="1853146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13530D-7184-E882-F501-D705FEC56C3B}"/>
              </a:ext>
            </a:extLst>
          </p:cNvPr>
          <p:cNvSpPr>
            <a:spLocks noGrp="1"/>
          </p:cNvSpPr>
          <p:nvPr>
            <p:ph type="dt" sz="half" idx="10"/>
          </p:nvPr>
        </p:nvSpPr>
        <p:spPr/>
        <p:txBody>
          <a:bodyPr/>
          <a:lstStyle/>
          <a:p>
            <a:fld id="{1775E63F-DF98-44FB-A28F-444D7F9009EC}" type="datetimeFigureOut">
              <a:rPr lang="en-US" smtClean="0"/>
              <a:t>2/25/2026</a:t>
            </a:fld>
            <a:endParaRPr lang="en-US"/>
          </a:p>
        </p:txBody>
      </p:sp>
      <p:sp>
        <p:nvSpPr>
          <p:cNvPr id="3" name="Footer Placeholder 2">
            <a:extLst>
              <a:ext uri="{FF2B5EF4-FFF2-40B4-BE49-F238E27FC236}">
                <a16:creationId xmlns:a16="http://schemas.microsoft.com/office/drawing/2014/main" id="{3C2650CD-70C0-8C7C-E3F2-84BAB889BE6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D5CEF61-A4CF-54CD-8B49-820159F3FC5B}"/>
              </a:ext>
            </a:extLst>
          </p:cNvPr>
          <p:cNvSpPr>
            <a:spLocks noGrp="1"/>
          </p:cNvSpPr>
          <p:nvPr>
            <p:ph type="sldNum" sz="quarter" idx="12"/>
          </p:nvPr>
        </p:nvSpPr>
        <p:spPr/>
        <p:txBody>
          <a:bodyPr/>
          <a:lstStyle/>
          <a:p>
            <a:fld id="{1BAA42AB-58E4-4CB3-A718-AFE91C5DCC7A}" type="slidenum">
              <a:rPr lang="en-US" smtClean="0"/>
              <a:t>‹#›</a:t>
            </a:fld>
            <a:endParaRPr lang="en-US"/>
          </a:p>
        </p:txBody>
      </p:sp>
    </p:spTree>
    <p:extLst>
      <p:ext uri="{BB962C8B-B14F-4D97-AF65-F5344CB8AC3E}">
        <p14:creationId xmlns:p14="http://schemas.microsoft.com/office/powerpoint/2010/main" val="3418121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90A71-3730-D1E0-DA00-6C54C78898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D0FB641-237E-6445-43C7-6900C68688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6B8D46B-E2CB-1810-2C24-000E809391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8F9450-0D99-55ED-EA87-A11D786DA31B}"/>
              </a:ext>
            </a:extLst>
          </p:cNvPr>
          <p:cNvSpPr>
            <a:spLocks noGrp="1"/>
          </p:cNvSpPr>
          <p:nvPr>
            <p:ph type="dt" sz="half" idx="10"/>
          </p:nvPr>
        </p:nvSpPr>
        <p:spPr/>
        <p:txBody>
          <a:bodyPr/>
          <a:lstStyle/>
          <a:p>
            <a:fld id="{1775E63F-DF98-44FB-A28F-444D7F9009EC}" type="datetimeFigureOut">
              <a:rPr lang="en-US" smtClean="0"/>
              <a:t>2/25/2026</a:t>
            </a:fld>
            <a:endParaRPr lang="en-US"/>
          </a:p>
        </p:txBody>
      </p:sp>
      <p:sp>
        <p:nvSpPr>
          <p:cNvPr id="6" name="Footer Placeholder 5">
            <a:extLst>
              <a:ext uri="{FF2B5EF4-FFF2-40B4-BE49-F238E27FC236}">
                <a16:creationId xmlns:a16="http://schemas.microsoft.com/office/drawing/2014/main" id="{42E7A73F-B470-5142-7EB4-64A4C3C4D6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AB2B3E-56D3-793E-757E-93E4C641EA16}"/>
              </a:ext>
            </a:extLst>
          </p:cNvPr>
          <p:cNvSpPr>
            <a:spLocks noGrp="1"/>
          </p:cNvSpPr>
          <p:nvPr>
            <p:ph type="sldNum" sz="quarter" idx="12"/>
          </p:nvPr>
        </p:nvSpPr>
        <p:spPr/>
        <p:txBody>
          <a:bodyPr/>
          <a:lstStyle/>
          <a:p>
            <a:fld id="{1BAA42AB-58E4-4CB3-A718-AFE91C5DCC7A}" type="slidenum">
              <a:rPr lang="en-US" smtClean="0"/>
              <a:t>‹#›</a:t>
            </a:fld>
            <a:endParaRPr lang="en-US"/>
          </a:p>
        </p:txBody>
      </p:sp>
    </p:spTree>
    <p:extLst>
      <p:ext uri="{BB962C8B-B14F-4D97-AF65-F5344CB8AC3E}">
        <p14:creationId xmlns:p14="http://schemas.microsoft.com/office/powerpoint/2010/main" val="546518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DED5E-6B82-3DDA-17DC-8278CE9BB8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07F74D7-DE86-6085-992E-C2DDDDC71F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6FCF52C-EBE4-5CF9-0012-7A68415D6D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39698A-921C-6681-10CB-02B3D2B3A8D9}"/>
              </a:ext>
            </a:extLst>
          </p:cNvPr>
          <p:cNvSpPr>
            <a:spLocks noGrp="1"/>
          </p:cNvSpPr>
          <p:nvPr>
            <p:ph type="dt" sz="half" idx="10"/>
          </p:nvPr>
        </p:nvSpPr>
        <p:spPr/>
        <p:txBody>
          <a:bodyPr/>
          <a:lstStyle/>
          <a:p>
            <a:fld id="{1775E63F-DF98-44FB-A28F-444D7F9009EC}" type="datetimeFigureOut">
              <a:rPr lang="en-US" smtClean="0"/>
              <a:t>2/25/2026</a:t>
            </a:fld>
            <a:endParaRPr lang="en-US"/>
          </a:p>
        </p:txBody>
      </p:sp>
      <p:sp>
        <p:nvSpPr>
          <p:cNvPr id="6" name="Footer Placeholder 5">
            <a:extLst>
              <a:ext uri="{FF2B5EF4-FFF2-40B4-BE49-F238E27FC236}">
                <a16:creationId xmlns:a16="http://schemas.microsoft.com/office/drawing/2014/main" id="{9F541F4F-BB57-CC74-AC6A-D8DF976592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2A90D1-6217-C760-2E1A-3C02CFD3E584}"/>
              </a:ext>
            </a:extLst>
          </p:cNvPr>
          <p:cNvSpPr>
            <a:spLocks noGrp="1"/>
          </p:cNvSpPr>
          <p:nvPr>
            <p:ph type="sldNum" sz="quarter" idx="12"/>
          </p:nvPr>
        </p:nvSpPr>
        <p:spPr/>
        <p:txBody>
          <a:bodyPr/>
          <a:lstStyle/>
          <a:p>
            <a:fld id="{1BAA42AB-58E4-4CB3-A718-AFE91C5DCC7A}" type="slidenum">
              <a:rPr lang="en-US" smtClean="0"/>
              <a:t>‹#›</a:t>
            </a:fld>
            <a:endParaRPr lang="en-US"/>
          </a:p>
        </p:txBody>
      </p:sp>
    </p:spTree>
    <p:extLst>
      <p:ext uri="{BB962C8B-B14F-4D97-AF65-F5344CB8AC3E}">
        <p14:creationId xmlns:p14="http://schemas.microsoft.com/office/powerpoint/2010/main" val="4113965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9DC50-C73D-160D-E401-DE9A09CDD57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495E98-B070-EE6E-8101-02C8AF895C0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B2191B-D66F-422F-86A3-9FC8F490663F}"/>
              </a:ext>
            </a:extLst>
          </p:cNvPr>
          <p:cNvSpPr>
            <a:spLocks noGrp="1"/>
          </p:cNvSpPr>
          <p:nvPr>
            <p:ph type="dt" sz="half" idx="10"/>
          </p:nvPr>
        </p:nvSpPr>
        <p:spPr/>
        <p:txBody>
          <a:bodyPr/>
          <a:lstStyle/>
          <a:p>
            <a:fld id="{1775E63F-DF98-44FB-A28F-444D7F9009EC}" type="datetimeFigureOut">
              <a:rPr lang="en-US" smtClean="0"/>
              <a:t>2/25/2026</a:t>
            </a:fld>
            <a:endParaRPr lang="en-US"/>
          </a:p>
        </p:txBody>
      </p:sp>
      <p:sp>
        <p:nvSpPr>
          <p:cNvPr id="5" name="Footer Placeholder 4">
            <a:extLst>
              <a:ext uri="{FF2B5EF4-FFF2-40B4-BE49-F238E27FC236}">
                <a16:creationId xmlns:a16="http://schemas.microsoft.com/office/drawing/2014/main" id="{AE7D61E1-B800-BAF7-1F25-C0E367843D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2337D0-A5C1-C13B-53C7-6E5239DBBA61}"/>
              </a:ext>
            </a:extLst>
          </p:cNvPr>
          <p:cNvSpPr>
            <a:spLocks noGrp="1"/>
          </p:cNvSpPr>
          <p:nvPr>
            <p:ph type="sldNum" sz="quarter" idx="12"/>
          </p:nvPr>
        </p:nvSpPr>
        <p:spPr/>
        <p:txBody>
          <a:bodyPr/>
          <a:lstStyle/>
          <a:p>
            <a:fld id="{1BAA42AB-58E4-4CB3-A718-AFE91C5DCC7A}" type="slidenum">
              <a:rPr lang="en-US" smtClean="0"/>
              <a:t>‹#›</a:t>
            </a:fld>
            <a:endParaRPr lang="en-US"/>
          </a:p>
        </p:txBody>
      </p:sp>
    </p:spTree>
    <p:extLst>
      <p:ext uri="{BB962C8B-B14F-4D97-AF65-F5344CB8AC3E}">
        <p14:creationId xmlns:p14="http://schemas.microsoft.com/office/powerpoint/2010/main" val="1502183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86042E-AB69-8AB8-B6BA-7B787790979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290D4D-0751-514A-372A-321FE64DBD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50BF6E-9196-505B-ABF2-354A33237C48}"/>
              </a:ext>
            </a:extLst>
          </p:cNvPr>
          <p:cNvSpPr>
            <a:spLocks noGrp="1"/>
          </p:cNvSpPr>
          <p:nvPr>
            <p:ph type="dt" sz="half" idx="10"/>
          </p:nvPr>
        </p:nvSpPr>
        <p:spPr/>
        <p:txBody>
          <a:bodyPr/>
          <a:lstStyle/>
          <a:p>
            <a:fld id="{1775E63F-DF98-44FB-A28F-444D7F9009EC}" type="datetimeFigureOut">
              <a:rPr lang="en-US" smtClean="0"/>
              <a:t>2/25/2026</a:t>
            </a:fld>
            <a:endParaRPr lang="en-US"/>
          </a:p>
        </p:txBody>
      </p:sp>
      <p:sp>
        <p:nvSpPr>
          <p:cNvPr id="5" name="Footer Placeholder 4">
            <a:extLst>
              <a:ext uri="{FF2B5EF4-FFF2-40B4-BE49-F238E27FC236}">
                <a16:creationId xmlns:a16="http://schemas.microsoft.com/office/drawing/2014/main" id="{7CD9DBCD-C3D2-3E39-489C-2B70FE149B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709CF2-B933-3425-E456-A5F507DBDCD7}"/>
              </a:ext>
            </a:extLst>
          </p:cNvPr>
          <p:cNvSpPr>
            <a:spLocks noGrp="1"/>
          </p:cNvSpPr>
          <p:nvPr>
            <p:ph type="sldNum" sz="quarter" idx="12"/>
          </p:nvPr>
        </p:nvSpPr>
        <p:spPr/>
        <p:txBody>
          <a:bodyPr/>
          <a:lstStyle/>
          <a:p>
            <a:fld id="{1BAA42AB-58E4-4CB3-A718-AFE91C5DCC7A}" type="slidenum">
              <a:rPr lang="en-US" smtClean="0"/>
              <a:t>‹#›</a:t>
            </a:fld>
            <a:endParaRPr lang="en-US"/>
          </a:p>
        </p:txBody>
      </p:sp>
    </p:spTree>
    <p:extLst>
      <p:ext uri="{BB962C8B-B14F-4D97-AF65-F5344CB8AC3E}">
        <p14:creationId xmlns:p14="http://schemas.microsoft.com/office/powerpoint/2010/main" val="6048588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9541255-B701-46A2-B2F5-2BA16F41C96D}" type="datetime1">
              <a:rPr lang="en-US" smtClean="0"/>
              <a:t>2/25/2026</a:t>
            </a:fld>
            <a:endParaRPr lang="en-US" dirty="0"/>
          </a:p>
        </p:txBody>
      </p:sp>
      <p:sp>
        <p:nvSpPr>
          <p:cNvPr id="5" name="Footer Placeholder 4"/>
          <p:cNvSpPr>
            <a:spLocks noGrp="1"/>
          </p:cNvSpPr>
          <p:nvPr>
            <p:ph type="ftr" sz="quarter" idx="11"/>
          </p:nvPr>
        </p:nvSpPr>
        <p:spPr/>
        <p:txBody>
          <a:bodyPr/>
          <a:lstStyle/>
          <a:p>
            <a:r>
              <a:rPr lang="en-US" dirty="0"/>
              <a:t>Patrick Tomlinson 2018</a:t>
            </a:r>
          </a:p>
        </p:txBody>
      </p:sp>
      <p:sp>
        <p:nvSpPr>
          <p:cNvPr id="6" name="Slide Number Placeholder 5"/>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29079906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35086" y="582840"/>
            <a:ext cx="5627914" cy="690790"/>
          </a:xfrm>
          <a:solidFill>
            <a:srgbClr val="FFFFFF">
              <a:alpha val="74902"/>
            </a:srgbClr>
          </a:solidFill>
          <a:ln w="19050">
            <a:solidFill>
              <a:srgbClr val="92D050"/>
            </a:solidFill>
          </a:ln>
          <a:effectLst>
            <a:glow rad="63500">
              <a:schemeClr val="accent1">
                <a:satMod val="175000"/>
                <a:alpha val="40000"/>
              </a:schemeClr>
            </a:glow>
          </a:effectLst>
        </p:spPr>
        <p:txBody>
          <a:bodyPr>
            <a:normAutofit/>
          </a:bodyPr>
          <a:lstStyle>
            <a:lvl1pPr>
              <a:defRPr sz="3600" b="0" cap="none" spc="0">
                <a:ln w="0"/>
                <a:solidFill>
                  <a:schemeClr val="tx1"/>
                </a:solidFill>
                <a:effectLst>
                  <a:outerShdw blurRad="38100" dist="19050" dir="2700000" algn="tl" rotWithShape="0">
                    <a:schemeClr val="dk1">
                      <a:alpha val="40000"/>
                    </a:schemeClr>
                  </a:outerShdw>
                </a:effectLst>
                <a:latin typeface="+mn-lt"/>
              </a:defRPr>
            </a:lvl1pPr>
          </a:lstStyle>
          <a:p>
            <a:r>
              <a:rPr lang="en-US" dirty="0"/>
              <a:t>Click to edit Master title style</a:t>
            </a:r>
          </a:p>
        </p:txBody>
      </p:sp>
      <p:sp>
        <p:nvSpPr>
          <p:cNvPr id="3" name="Content Placeholder 2"/>
          <p:cNvSpPr>
            <a:spLocks noGrp="1"/>
          </p:cNvSpPr>
          <p:nvPr>
            <p:ph idx="1"/>
          </p:nvPr>
        </p:nvSpPr>
        <p:spPr>
          <a:solidFill>
            <a:schemeClr val="accent6">
              <a:lumMod val="20000"/>
              <a:lumOff val="80000"/>
              <a:alpha val="87843"/>
            </a:schemeClr>
          </a:solidFill>
          <a:ln w="19050">
            <a:solidFill>
              <a:srgbClr val="92D050"/>
            </a:solidFill>
          </a:ln>
          <a:effectLst>
            <a:glow rad="63500">
              <a:schemeClr val="accent6">
                <a:satMod val="175000"/>
                <a:alpha val="40000"/>
              </a:schemeClr>
            </a:glow>
          </a:effectLst>
        </p:spPr>
        <p:txBody>
          <a:bodyPr/>
          <a:lstStyle>
            <a:lvl1pPr marL="0" indent="0" algn="just">
              <a:lnSpc>
                <a:spcPct val="100000"/>
              </a:lnSpc>
              <a:spcBef>
                <a:spcPts val="0"/>
              </a:spcBef>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a:p>
            <a:pPr lvl="0"/>
            <a:r>
              <a:rPr lang="en-US" dirty="0"/>
              <a:t>Second level</a:t>
            </a:r>
          </a:p>
          <a:p>
            <a:pPr lvl="0"/>
            <a:r>
              <a:rPr lang="en-US" dirty="0"/>
              <a:t>Third level</a:t>
            </a:r>
          </a:p>
          <a:p>
            <a:pPr lvl="0"/>
            <a:r>
              <a:rPr lang="en-US" dirty="0"/>
              <a:t>Fourth level</a:t>
            </a:r>
          </a:p>
          <a:p>
            <a:pPr lvl="0"/>
            <a:r>
              <a:rPr lang="en-US" dirty="0"/>
              <a:t>Fifth level</a:t>
            </a:r>
          </a:p>
        </p:txBody>
      </p:sp>
      <p:sp>
        <p:nvSpPr>
          <p:cNvPr id="4" name="Date Placeholder 3"/>
          <p:cNvSpPr>
            <a:spLocks noGrp="1"/>
          </p:cNvSpPr>
          <p:nvPr>
            <p:ph type="dt" sz="half" idx="10"/>
          </p:nvPr>
        </p:nvSpPr>
        <p:spPr/>
        <p:txBody>
          <a:bodyPr/>
          <a:lstStyle/>
          <a:p>
            <a:fld id="{EE9D0C44-41F5-40B7-BB22-577F06E77256}" type="datetime1">
              <a:rPr lang="en-US" smtClean="0"/>
              <a:t>2/25/2026</a:t>
            </a:fld>
            <a:endParaRPr lang="en-US" dirty="0"/>
          </a:p>
        </p:txBody>
      </p:sp>
      <p:sp>
        <p:nvSpPr>
          <p:cNvPr id="5" name="Footer Placeholder 4"/>
          <p:cNvSpPr>
            <a:spLocks noGrp="1"/>
          </p:cNvSpPr>
          <p:nvPr>
            <p:ph type="ftr" sz="quarter" idx="11"/>
          </p:nvPr>
        </p:nvSpPr>
        <p:spPr/>
        <p:txBody>
          <a:bodyPr/>
          <a:lstStyle/>
          <a:p>
            <a:r>
              <a:rPr lang="en-US" dirty="0"/>
              <a:t>Patrick Tomlinson 2018</a:t>
            </a:r>
          </a:p>
        </p:txBody>
      </p:sp>
      <p:sp>
        <p:nvSpPr>
          <p:cNvPr id="6" name="Slide Number Placeholder 5"/>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3593458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7C705A-B93C-469B-B5DF-90E8C740F251}" type="datetime1">
              <a:rPr lang="en-US" smtClean="0"/>
              <a:t>2/25/2026</a:t>
            </a:fld>
            <a:endParaRPr lang="en-US" dirty="0"/>
          </a:p>
        </p:txBody>
      </p:sp>
      <p:sp>
        <p:nvSpPr>
          <p:cNvPr id="5" name="Footer Placeholder 4"/>
          <p:cNvSpPr>
            <a:spLocks noGrp="1"/>
          </p:cNvSpPr>
          <p:nvPr>
            <p:ph type="ftr" sz="quarter" idx="11"/>
          </p:nvPr>
        </p:nvSpPr>
        <p:spPr/>
        <p:txBody>
          <a:bodyPr/>
          <a:lstStyle/>
          <a:p>
            <a:r>
              <a:rPr lang="en-US" dirty="0"/>
              <a:t>Patrick Tomlinson 2018</a:t>
            </a:r>
          </a:p>
        </p:txBody>
      </p:sp>
      <p:sp>
        <p:nvSpPr>
          <p:cNvPr id="6" name="Slide Number Placeholder 5"/>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23826161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7726348-41F6-4EF6-B8C4-0534F6503283}" type="datetime1">
              <a:rPr lang="en-US" smtClean="0"/>
              <a:t>2/25/2026</a:t>
            </a:fld>
            <a:endParaRPr lang="en-US" dirty="0"/>
          </a:p>
        </p:txBody>
      </p:sp>
      <p:sp>
        <p:nvSpPr>
          <p:cNvPr id="6" name="Footer Placeholder 5"/>
          <p:cNvSpPr>
            <a:spLocks noGrp="1"/>
          </p:cNvSpPr>
          <p:nvPr>
            <p:ph type="ftr" sz="quarter" idx="11"/>
          </p:nvPr>
        </p:nvSpPr>
        <p:spPr/>
        <p:txBody>
          <a:bodyPr/>
          <a:lstStyle/>
          <a:p>
            <a:r>
              <a:rPr lang="en-US" dirty="0"/>
              <a:t>Patrick Tomlinson 2018</a:t>
            </a:r>
          </a:p>
        </p:txBody>
      </p:sp>
      <p:sp>
        <p:nvSpPr>
          <p:cNvPr id="7" name="Slide Number Placeholder 6"/>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38814421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CB926DE-9B4D-46F0-9F04-CA598F4301D5}" type="datetime1">
              <a:rPr lang="en-US" smtClean="0"/>
              <a:t>2/25/2026</a:t>
            </a:fld>
            <a:endParaRPr lang="en-US" dirty="0"/>
          </a:p>
        </p:txBody>
      </p:sp>
      <p:sp>
        <p:nvSpPr>
          <p:cNvPr id="8" name="Footer Placeholder 7"/>
          <p:cNvSpPr>
            <a:spLocks noGrp="1"/>
          </p:cNvSpPr>
          <p:nvPr>
            <p:ph type="ftr" sz="quarter" idx="11"/>
          </p:nvPr>
        </p:nvSpPr>
        <p:spPr/>
        <p:txBody>
          <a:bodyPr/>
          <a:lstStyle/>
          <a:p>
            <a:r>
              <a:rPr lang="en-US" dirty="0"/>
              <a:t>Patrick Tomlinson 2018</a:t>
            </a:r>
          </a:p>
        </p:txBody>
      </p:sp>
      <p:sp>
        <p:nvSpPr>
          <p:cNvPr id="9" name="Slide Number Placeholder 8"/>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36156519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D692D66-12C7-45B4-898B-5D7BB84F165F}" type="datetime1">
              <a:rPr lang="en-US" smtClean="0"/>
              <a:t>2/25/2026</a:t>
            </a:fld>
            <a:endParaRPr lang="en-US" dirty="0"/>
          </a:p>
        </p:txBody>
      </p:sp>
      <p:sp>
        <p:nvSpPr>
          <p:cNvPr id="4" name="Footer Placeholder 3"/>
          <p:cNvSpPr>
            <a:spLocks noGrp="1"/>
          </p:cNvSpPr>
          <p:nvPr>
            <p:ph type="ftr" sz="quarter" idx="11"/>
          </p:nvPr>
        </p:nvSpPr>
        <p:spPr/>
        <p:txBody>
          <a:bodyPr/>
          <a:lstStyle/>
          <a:p>
            <a:r>
              <a:rPr lang="en-US" dirty="0"/>
              <a:t>Patrick Tomlinson 2018</a:t>
            </a:r>
          </a:p>
        </p:txBody>
      </p:sp>
      <p:sp>
        <p:nvSpPr>
          <p:cNvPr id="5" name="Slide Number Placeholder 4"/>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13957158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E2420C-7AA1-4447-8C2E-5B87BF1C1101}" type="datetime1">
              <a:rPr lang="en-US" smtClean="0"/>
              <a:t>2/25/2026</a:t>
            </a:fld>
            <a:endParaRPr lang="en-US" dirty="0"/>
          </a:p>
        </p:txBody>
      </p:sp>
      <p:sp>
        <p:nvSpPr>
          <p:cNvPr id="3" name="Footer Placeholder 2"/>
          <p:cNvSpPr>
            <a:spLocks noGrp="1"/>
          </p:cNvSpPr>
          <p:nvPr>
            <p:ph type="ftr" sz="quarter" idx="11"/>
          </p:nvPr>
        </p:nvSpPr>
        <p:spPr/>
        <p:txBody>
          <a:bodyPr/>
          <a:lstStyle/>
          <a:p>
            <a:r>
              <a:rPr lang="en-US" dirty="0"/>
              <a:t>Patrick Tomlinson 2018</a:t>
            </a:r>
          </a:p>
        </p:txBody>
      </p:sp>
      <p:sp>
        <p:nvSpPr>
          <p:cNvPr id="4" name="Slide Number Placeholder 3"/>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22592506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20870DE-8B55-4A53-A631-7384A973C396}" type="datetime1">
              <a:rPr lang="en-US" smtClean="0"/>
              <a:t>2/25/2026</a:t>
            </a:fld>
            <a:endParaRPr lang="en-US" dirty="0"/>
          </a:p>
        </p:txBody>
      </p:sp>
      <p:sp>
        <p:nvSpPr>
          <p:cNvPr id="6" name="Footer Placeholder 5"/>
          <p:cNvSpPr>
            <a:spLocks noGrp="1"/>
          </p:cNvSpPr>
          <p:nvPr>
            <p:ph type="ftr" sz="quarter" idx="11"/>
          </p:nvPr>
        </p:nvSpPr>
        <p:spPr/>
        <p:txBody>
          <a:bodyPr/>
          <a:lstStyle/>
          <a:p>
            <a:r>
              <a:rPr lang="en-US" dirty="0"/>
              <a:t>Patrick Tomlinson 2018</a:t>
            </a:r>
          </a:p>
        </p:txBody>
      </p:sp>
      <p:sp>
        <p:nvSpPr>
          <p:cNvPr id="7" name="Slide Number Placeholder 6"/>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28414927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A21270-C506-4745-A7A5-8B90468F855B}" type="datetime1">
              <a:rPr lang="en-US" smtClean="0"/>
              <a:t>2/25/2026</a:t>
            </a:fld>
            <a:endParaRPr lang="en-US" dirty="0"/>
          </a:p>
        </p:txBody>
      </p:sp>
      <p:sp>
        <p:nvSpPr>
          <p:cNvPr id="6" name="Footer Placeholder 5"/>
          <p:cNvSpPr>
            <a:spLocks noGrp="1"/>
          </p:cNvSpPr>
          <p:nvPr>
            <p:ph type="ftr" sz="quarter" idx="11"/>
          </p:nvPr>
        </p:nvSpPr>
        <p:spPr/>
        <p:txBody>
          <a:bodyPr/>
          <a:lstStyle/>
          <a:p>
            <a:r>
              <a:rPr lang="en-US" dirty="0"/>
              <a:t>Patrick Tomlinson 2018</a:t>
            </a:r>
          </a:p>
        </p:txBody>
      </p:sp>
      <p:sp>
        <p:nvSpPr>
          <p:cNvPr id="7" name="Slide Number Placeholder 6"/>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31759662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6D4487-9484-4E48-ABBB-C17F1A268975}" type="datetime1">
              <a:rPr lang="en-US" smtClean="0"/>
              <a:t>2/25/2026</a:t>
            </a:fld>
            <a:endParaRPr lang="en-US" dirty="0"/>
          </a:p>
        </p:txBody>
      </p:sp>
      <p:sp>
        <p:nvSpPr>
          <p:cNvPr id="5" name="Footer Placeholder 4"/>
          <p:cNvSpPr>
            <a:spLocks noGrp="1"/>
          </p:cNvSpPr>
          <p:nvPr>
            <p:ph type="ftr" sz="quarter" idx="11"/>
          </p:nvPr>
        </p:nvSpPr>
        <p:spPr/>
        <p:txBody>
          <a:bodyPr/>
          <a:lstStyle/>
          <a:p>
            <a:r>
              <a:rPr lang="en-US" dirty="0"/>
              <a:t>Patrick Tomlinson 2018</a:t>
            </a:r>
          </a:p>
        </p:txBody>
      </p:sp>
      <p:sp>
        <p:nvSpPr>
          <p:cNvPr id="6" name="Slide Number Placeholder 5"/>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3864968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80F511-0939-4CF5-B8C2-DFE89A0FEE69}" type="datetime1">
              <a:rPr lang="en-US" smtClean="0"/>
              <a:t>2/25/2026</a:t>
            </a:fld>
            <a:endParaRPr lang="en-US" dirty="0"/>
          </a:p>
        </p:txBody>
      </p:sp>
      <p:sp>
        <p:nvSpPr>
          <p:cNvPr id="5" name="Footer Placeholder 4"/>
          <p:cNvSpPr>
            <a:spLocks noGrp="1"/>
          </p:cNvSpPr>
          <p:nvPr>
            <p:ph type="ftr" sz="quarter" idx="11"/>
          </p:nvPr>
        </p:nvSpPr>
        <p:spPr/>
        <p:txBody>
          <a:bodyPr/>
          <a:lstStyle/>
          <a:p>
            <a:r>
              <a:rPr lang="en-US" dirty="0"/>
              <a:t>Patrick Tomlinson 2018</a:t>
            </a:r>
          </a:p>
        </p:txBody>
      </p:sp>
      <p:sp>
        <p:nvSpPr>
          <p:cNvPr id="6" name="Slide Number Placeholder 5"/>
          <p:cNvSpPr>
            <a:spLocks noGrp="1"/>
          </p:cNvSpPr>
          <p:nvPr>
            <p:ph type="sldNum" sz="quarter" idx="12"/>
          </p:nvPr>
        </p:nvSpPr>
        <p:spPr/>
        <p:txBody>
          <a:bodyPr/>
          <a:lstStyle/>
          <a:p>
            <a:fld id="{0C2FE73E-697D-45DF-8E9F-269FE15DCCB4}" type="slidenum">
              <a:rPr lang="en-US" smtClean="0"/>
              <a:t>‹#›</a:t>
            </a:fld>
            <a:endParaRPr lang="en-US" dirty="0"/>
          </a:p>
        </p:txBody>
      </p:sp>
    </p:spTree>
    <p:extLst>
      <p:ext uri="{BB962C8B-B14F-4D97-AF65-F5344CB8AC3E}">
        <p14:creationId xmlns:p14="http://schemas.microsoft.com/office/powerpoint/2010/main" val="19667190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B952193-9633-4667-9274-50924E8A6DDF}"/>
              </a:ext>
            </a:extLst>
          </p:cNvPr>
          <p:cNvSpPr>
            <a:spLocks noGrp="1"/>
          </p:cNvSpPr>
          <p:nvPr>
            <p:ph/>
          </p:nvPr>
        </p:nvSpPr>
        <p:spPr>
          <a:xfrm>
            <a:off x="609600" y="274639"/>
            <a:ext cx="10972800" cy="58515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A20F2A6B-4F55-42DA-9BEF-65C579E1735C}"/>
              </a:ext>
            </a:extLst>
          </p:cNvPr>
          <p:cNvSpPr>
            <a:spLocks noGrp="1"/>
          </p:cNvSpPr>
          <p:nvPr>
            <p:ph type="dt" sz="half" idx="10"/>
          </p:nvPr>
        </p:nvSpPr>
        <p:spPr>
          <a:xfrm>
            <a:off x="609600" y="6245225"/>
            <a:ext cx="2844800" cy="476250"/>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A70BE6E-89D5-4B33-94DD-F0CB58825474}" type="datetime1">
              <a:rPr kumimoji="0" lang="en-US"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2/25/2026</a:t>
            </a:fld>
            <a:endParaRPr kumimoji="0" lang="en-GB" alt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A7D667EB-B002-415A-8BF1-0DB72F291232}"/>
              </a:ext>
            </a:extLst>
          </p:cNvPr>
          <p:cNvSpPr>
            <a:spLocks noGrp="1"/>
          </p:cNvSpPr>
          <p:nvPr>
            <p:ph type="ftr" sz="quarter" idx="11"/>
          </p:nvPr>
        </p:nvSpPr>
        <p:spPr>
          <a:xfrm>
            <a:off x="4165600" y="6245225"/>
            <a:ext cx="3860800" cy="476250"/>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Patrick Tomlinson 2018</a:t>
            </a:r>
          </a:p>
        </p:txBody>
      </p:sp>
      <p:sp>
        <p:nvSpPr>
          <p:cNvPr id="5" name="Slide Number Placeholder 4">
            <a:extLst>
              <a:ext uri="{FF2B5EF4-FFF2-40B4-BE49-F238E27FC236}">
                <a16:creationId xmlns:a16="http://schemas.microsoft.com/office/drawing/2014/main" id="{89E61F06-D903-4750-BA7B-C5EB0071F11A}"/>
              </a:ext>
            </a:extLst>
          </p:cNvPr>
          <p:cNvSpPr>
            <a:spLocks noGrp="1"/>
          </p:cNvSpPr>
          <p:nvPr>
            <p:ph type="sldNum" sz="quarter" idx="12"/>
          </p:nvPr>
        </p:nvSpPr>
        <p:spPr>
          <a:xfrm>
            <a:off x="8737600" y="6245225"/>
            <a:ext cx="2844800" cy="47625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E4B1D93-036D-4299-B459-F86695F1A0A0}" type="slidenum">
              <a:rPr kumimoji="0" lang="en-GB"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alt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25257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PT Master">
    <p:spTree>
      <p:nvGrpSpPr>
        <p:cNvPr id="1" name=""/>
        <p:cNvGrpSpPr/>
        <p:nvPr/>
      </p:nvGrpSpPr>
      <p:grpSpPr>
        <a:xfrm>
          <a:off x="0" y="0"/>
          <a:ext cx="0" cy="0"/>
          <a:chOff x="0" y="0"/>
          <a:chExt cx="0" cy="0"/>
        </a:xfrm>
      </p:grpSpPr>
      <p:sp>
        <p:nvSpPr>
          <p:cNvPr id="2" name="Title 1"/>
          <p:cNvSpPr>
            <a:spLocks noGrp="1"/>
          </p:cNvSpPr>
          <p:nvPr>
            <p:ph type="ctrTitle"/>
          </p:nvPr>
        </p:nvSpPr>
        <p:spPr>
          <a:xfrm>
            <a:off x="408325" y="524059"/>
            <a:ext cx="10363200" cy="2326424"/>
          </a:xfrm>
          <a:solidFill>
            <a:schemeClr val="bg1">
              <a:alpha val="88000"/>
            </a:schemeClr>
          </a:solidFill>
          <a:ln w="19050">
            <a:solidFill>
              <a:schemeClr val="tx1"/>
            </a:solidFill>
          </a:ln>
          <a:effectLst>
            <a:glow rad="101600">
              <a:schemeClr val="accent3">
                <a:satMod val="175000"/>
                <a:alpha val="40000"/>
              </a:schemeClr>
            </a:glow>
          </a:effectLst>
        </p:spPr>
        <p:txBody>
          <a:bodyPr>
            <a:normAutofit/>
          </a:bodyPr>
          <a:lstStyle>
            <a:lvl1pPr>
              <a:lnSpc>
                <a:spcPct val="100000"/>
              </a:lnSpc>
              <a:defRPr sz="4800" b="0" kern="1000" spc="-187">
                <a:solidFill>
                  <a:srgbClr val="595B5F"/>
                </a:solidFill>
                <a:latin typeface="+mn-lt"/>
              </a:defRPr>
            </a:lvl1pPr>
          </a:lstStyle>
          <a:p>
            <a:r>
              <a:rPr lang="en-AU" dirty="0"/>
              <a:t>Click to edit Master title style</a:t>
            </a:r>
            <a:endParaRPr lang="en-US" dirty="0"/>
          </a:p>
        </p:txBody>
      </p:sp>
      <p:sp>
        <p:nvSpPr>
          <p:cNvPr id="9" name="Content Placeholder 8"/>
          <p:cNvSpPr>
            <a:spLocks noGrp="1"/>
          </p:cNvSpPr>
          <p:nvPr>
            <p:ph sz="quarter" idx="10"/>
          </p:nvPr>
        </p:nvSpPr>
        <p:spPr>
          <a:xfrm>
            <a:off x="414595" y="2929467"/>
            <a:ext cx="10168275" cy="2374900"/>
          </a:xfrm>
          <a:solidFill>
            <a:schemeClr val="bg1">
              <a:alpha val="88000"/>
            </a:schemeClr>
          </a:solidFill>
          <a:ln w="19050">
            <a:solidFill>
              <a:schemeClr val="tx1"/>
            </a:solidFill>
          </a:ln>
          <a:effectLst>
            <a:glow rad="101600">
              <a:schemeClr val="accent1">
                <a:satMod val="175000"/>
                <a:alpha val="40000"/>
              </a:schemeClr>
            </a:glow>
          </a:effectLst>
        </p:spPr>
        <p:txBody>
          <a:bodyPr/>
          <a:lstStyle>
            <a:lvl1pPr marL="0" indent="0">
              <a:buNone/>
              <a:defRPr sz="4800" b="0">
                <a:solidFill>
                  <a:srgbClr val="595B5F"/>
                </a:solidFill>
                <a:latin typeface="+mn-lt"/>
              </a:defRPr>
            </a:lvl1pPr>
            <a:lvl2pPr marL="0" indent="0" algn="l">
              <a:lnSpc>
                <a:spcPts val="4107"/>
              </a:lnSpc>
              <a:spcBef>
                <a:spcPts val="2400"/>
              </a:spcBef>
              <a:buFont typeface="Arial"/>
              <a:buNone/>
              <a:defRPr sz="4800" b="0" spc="-133">
                <a:solidFill>
                  <a:srgbClr val="595B5F"/>
                </a:solidFill>
                <a:latin typeface="+mn-lt"/>
              </a:defRPr>
            </a:lvl2pPr>
          </a:lstStyle>
          <a:p>
            <a:pPr lvl="0"/>
            <a:r>
              <a:rPr lang="en-AU" dirty="0"/>
              <a:t>Click to edit Master text styles</a:t>
            </a:r>
          </a:p>
          <a:p>
            <a:pPr lvl="1"/>
            <a:r>
              <a:rPr lang="en-AU" dirty="0"/>
              <a:t>Second level</a:t>
            </a:r>
          </a:p>
        </p:txBody>
      </p:sp>
    </p:spTree>
    <p:extLst>
      <p:ext uri="{BB962C8B-B14F-4D97-AF65-F5344CB8AC3E}">
        <p14:creationId xmlns:p14="http://schemas.microsoft.com/office/powerpoint/2010/main" val="2037491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B02E3B-FFA1-6E0C-6BE8-FFC3E59B39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C305912-8DA4-8C85-2A66-A8C1774382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5E845D-8F14-630E-5153-CEC466874A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775E63F-DF98-44FB-A28F-444D7F9009EC}" type="datetimeFigureOut">
              <a:rPr lang="en-US" smtClean="0"/>
              <a:t>2/25/2026</a:t>
            </a:fld>
            <a:endParaRPr lang="en-US"/>
          </a:p>
        </p:txBody>
      </p:sp>
      <p:sp>
        <p:nvSpPr>
          <p:cNvPr id="5" name="Footer Placeholder 4">
            <a:extLst>
              <a:ext uri="{FF2B5EF4-FFF2-40B4-BE49-F238E27FC236}">
                <a16:creationId xmlns:a16="http://schemas.microsoft.com/office/drawing/2014/main" id="{15230306-094C-47A1-0767-22A2B72A58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F176A2D-8FC9-C6A8-0795-4E3086805F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BAA42AB-58E4-4CB3-A718-AFE91C5DCC7A}" type="slidenum">
              <a:rPr lang="en-US" smtClean="0"/>
              <a:t>‹#›</a:t>
            </a:fld>
            <a:endParaRPr lang="en-US"/>
          </a:p>
        </p:txBody>
      </p:sp>
    </p:spTree>
    <p:extLst>
      <p:ext uri="{BB962C8B-B14F-4D97-AF65-F5344CB8AC3E}">
        <p14:creationId xmlns:p14="http://schemas.microsoft.com/office/powerpoint/2010/main" val="1305575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414C44-5F4C-4A23-A138-0A47DE162B87}" type="datetime1">
              <a:rPr lang="en-US" smtClean="0"/>
              <a:t>2/25/2026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Patrick Tomlinson 2018</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2FE73E-697D-45DF-8E9F-269FE15DCCB4}" type="slidenum">
              <a:rPr lang="en-US" smtClean="0"/>
              <a:t>‹#›</a:t>
            </a:fld>
            <a:endParaRPr lang="en-US" dirty="0"/>
          </a:p>
        </p:txBody>
      </p:sp>
    </p:spTree>
    <p:extLst>
      <p:ext uri="{BB962C8B-B14F-4D97-AF65-F5344CB8AC3E}">
        <p14:creationId xmlns:p14="http://schemas.microsoft.com/office/powerpoint/2010/main" val="9352260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EBD6DF3-AFF8-422C-B482-44A926F9E77A}"/>
              </a:ext>
            </a:extLst>
          </p:cNvPr>
          <p:cNvPicPr>
            <a:picLocks noChangeAspect="1"/>
          </p:cNvPicPr>
          <p:nvPr/>
        </p:nvPicPr>
        <p:blipFill rotWithShape="1">
          <a:blip r:embed="rId3">
            <a:extLst>
              <a:ext uri="{28A0092B-C50C-407E-A947-70E740481C1C}">
                <a14:useLocalDpi xmlns:a14="http://schemas.microsoft.com/office/drawing/2010/main" val="0"/>
              </a:ext>
            </a:extLst>
          </a:blip>
          <a:srcRect t="18377" r="1" b="3516"/>
          <a:stretch/>
        </p:blipFill>
        <p:spPr>
          <a:xfrm>
            <a:off x="0" y="-2"/>
            <a:ext cx="12192000" cy="6857999"/>
          </a:xfrm>
          <a:prstGeom prst="rect">
            <a:avLst/>
          </a:prstGeom>
          <a:ln w="19050">
            <a:solidFill>
              <a:schemeClr val="tx1"/>
            </a:solidFill>
            <a:miter lim="800000"/>
          </a:ln>
        </p:spPr>
      </p:pic>
      <p:sp>
        <p:nvSpPr>
          <p:cNvPr id="2" name="TextBox 1">
            <a:extLst>
              <a:ext uri="{FF2B5EF4-FFF2-40B4-BE49-F238E27FC236}">
                <a16:creationId xmlns:a16="http://schemas.microsoft.com/office/drawing/2014/main" id="{8667EC9C-14B8-445E-BE3D-2636B1D8D966}"/>
              </a:ext>
            </a:extLst>
          </p:cNvPr>
          <p:cNvSpPr txBox="1"/>
          <p:nvPr/>
        </p:nvSpPr>
        <p:spPr>
          <a:xfrm>
            <a:off x="1109316" y="928580"/>
            <a:ext cx="9973366" cy="4524315"/>
          </a:xfrm>
          <a:prstGeom prst="rect">
            <a:avLst/>
          </a:prstGeom>
          <a:solidFill>
            <a:schemeClr val="bg1">
              <a:alpha val="68000"/>
            </a:schemeClr>
          </a:solidFill>
          <a:ln w="762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2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MIND THE GAP: </a:t>
            </a:r>
            <a:r>
              <a:rPr kumimoji="0" lang="en-US" sz="72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FINDING THE RIGHT SPEED FOR GROWTH IN PEOPLE AND ORGANIZATIONS (2026)</a:t>
            </a:r>
            <a:endParaRPr kumimoji="0" lang="en-GB" sz="72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
        <p:nvSpPr>
          <p:cNvPr id="9" name="Footer Placeholder 6">
            <a:extLst>
              <a:ext uri="{FF2B5EF4-FFF2-40B4-BE49-F238E27FC236}">
                <a16:creationId xmlns:a16="http://schemas.microsoft.com/office/drawing/2014/main" id="{DEFF2C01-6035-4522-8401-61A24410DD77}"/>
              </a:ext>
            </a:extLst>
          </p:cNvPr>
          <p:cNvSpPr>
            <a:spLocks noGrp="1"/>
          </p:cNvSpPr>
          <p:nvPr>
            <p:ph type="ftr" sz="quarter" idx="11"/>
          </p:nvPr>
        </p:nvSpPr>
        <p:spPr>
          <a:xfrm>
            <a:off x="4169507" y="5693623"/>
            <a:ext cx="3852984" cy="563118"/>
          </a:xfrm>
        </p:spPr>
        <p:txBody>
          <a:bodyPr>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dirty="0">
                <a:ln>
                  <a:noFill/>
                </a:ln>
                <a:solidFill>
                  <a:schemeClr val="tx1">
                    <a:alpha val="80000"/>
                  </a:schemeClr>
                </a:solidFill>
                <a:effectLst/>
                <a:uLnTx/>
                <a:uFillTx/>
                <a:latin typeface="Calibri" panose="020F0502020204030204"/>
                <a:ea typeface="+mn-ea"/>
                <a:cs typeface="+mn-cs"/>
              </a:rPr>
              <a:t>www.patricktomlinson.com</a:t>
            </a:r>
          </a:p>
        </p:txBody>
      </p:sp>
    </p:spTree>
    <p:extLst>
      <p:ext uri="{BB962C8B-B14F-4D97-AF65-F5344CB8AC3E}">
        <p14:creationId xmlns:p14="http://schemas.microsoft.com/office/powerpoint/2010/main" val="429111314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BBDA23-8292-23D7-4EEB-83EC2E2FB31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6DA9D93-7866-1B7F-08B0-7D4B7C876761}"/>
              </a:ext>
            </a:extLst>
          </p:cNvPr>
          <p:cNvPicPr>
            <a:picLocks noChangeAspect="1"/>
          </p:cNvPicPr>
          <p:nvPr/>
        </p:nvPicPr>
        <p:blipFill rotWithShape="1">
          <a:blip r:embed="rId3">
            <a:extLst>
              <a:ext uri="{28A0092B-C50C-407E-A947-70E740481C1C}">
                <a14:useLocalDpi xmlns:a14="http://schemas.microsoft.com/office/drawing/2010/main" val="0"/>
              </a:ext>
            </a:extLst>
          </a:blip>
          <a:srcRect t="18377" r="1" b="3516"/>
          <a:stretch/>
        </p:blipFill>
        <p:spPr>
          <a:xfrm>
            <a:off x="0" y="-2"/>
            <a:ext cx="12192000" cy="6857999"/>
          </a:xfrm>
          <a:prstGeom prst="rect">
            <a:avLst/>
          </a:prstGeom>
          <a:ln w="19050">
            <a:solidFill>
              <a:schemeClr val="tx1"/>
            </a:solidFill>
            <a:miter lim="800000"/>
          </a:ln>
        </p:spPr>
      </p:pic>
      <p:sp>
        <p:nvSpPr>
          <p:cNvPr id="2" name="TextBox 1">
            <a:extLst>
              <a:ext uri="{FF2B5EF4-FFF2-40B4-BE49-F238E27FC236}">
                <a16:creationId xmlns:a16="http://schemas.microsoft.com/office/drawing/2014/main" id="{1A29F62E-4F63-4ED5-1E89-4F3AB03C1A38}"/>
              </a:ext>
            </a:extLst>
          </p:cNvPr>
          <p:cNvSpPr txBox="1"/>
          <p:nvPr/>
        </p:nvSpPr>
        <p:spPr>
          <a:xfrm>
            <a:off x="1234363" y="1006733"/>
            <a:ext cx="9723271" cy="4401205"/>
          </a:xfrm>
          <a:prstGeom prst="rect">
            <a:avLst/>
          </a:prstGeom>
          <a:solidFill>
            <a:schemeClr val="bg1">
              <a:alpha val="68000"/>
            </a:schemeClr>
          </a:solidFill>
          <a:ln w="762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4400" dirty="0">
                <a:solidFill>
                  <a:srgbClr val="44546A">
                    <a:lumMod val="40000"/>
                    <a:lumOff val="60000"/>
                  </a:srgbClr>
                </a:solidFill>
                <a:latin typeface="Bauhaus 93" panose="04030905020B02020C02" pitchFamily="82" charset="0"/>
              </a:rPr>
              <a:t>CONTENTS</a:t>
            </a:r>
            <a:endParaRPr kumimoji="0" lang="en-GB" sz="44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600" dirty="0">
              <a:solidFill>
                <a:srgbClr val="44546A">
                  <a:lumMod val="40000"/>
                  <a:lumOff val="60000"/>
                </a:srgbClr>
              </a:solidFill>
              <a:latin typeface="Bauhaus 93" panose="04030905020B02020C02" pitchFamily="82" charset="0"/>
            </a:endParaRPr>
          </a:p>
          <a:p>
            <a:pPr marL="571500" marR="0" lvl="0" indent="-571500" algn="ct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44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rPr>
              <a:t>Optimal Rates of Growth</a:t>
            </a:r>
          </a:p>
          <a:p>
            <a:pPr marL="571500" marR="0" lvl="0" indent="-571500" algn="ct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sz="4400" dirty="0">
                <a:solidFill>
                  <a:srgbClr val="44546A">
                    <a:lumMod val="40000"/>
                    <a:lumOff val="60000"/>
                  </a:srgbClr>
                </a:solidFill>
                <a:latin typeface="Bauhaus 93" panose="04030905020B02020C02" pitchFamily="82" charset="0"/>
              </a:rPr>
              <a:t>Slow Down to go Fast</a:t>
            </a:r>
          </a:p>
          <a:p>
            <a:pPr marL="571500" marR="0" lvl="0" indent="-571500" algn="ct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sz="4400" dirty="0">
                <a:solidFill>
                  <a:srgbClr val="44546A">
                    <a:lumMod val="40000"/>
                    <a:lumOff val="60000"/>
                  </a:srgbClr>
                </a:solidFill>
                <a:latin typeface="Bauhaus 93" panose="04030905020B02020C02" pitchFamily="82" charset="0"/>
              </a:rPr>
              <a:t>Mind the Gap</a:t>
            </a:r>
          </a:p>
          <a:p>
            <a:pPr marL="571500" marR="0" lvl="0" indent="-571500" algn="ct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sz="4400" dirty="0">
                <a:solidFill>
                  <a:srgbClr val="44546A">
                    <a:lumMod val="40000"/>
                    <a:lumOff val="60000"/>
                  </a:srgbClr>
                </a:solidFill>
                <a:latin typeface="Bauhaus 93" panose="04030905020B02020C02" pitchFamily="82" charset="0"/>
              </a:rPr>
              <a:t>The Zone of Proximal Development</a:t>
            </a:r>
          </a:p>
          <a:p>
            <a:pPr marL="571500" marR="0" lvl="0" indent="-571500" algn="ct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sz="4400" dirty="0">
                <a:solidFill>
                  <a:srgbClr val="44546A">
                    <a:lumMod val="40000"/>
                    <a:lumOff val="60000"/>
                  </a:srgbClr>
                </a:solidFill>
                <a:latin typeface="Bauhaus 93" panose="04030905020B02020C02" pitchFamily="82" charset="0"/>
              </a:rPr>
              <a:t>Scaffolding Development</a:t>
            </a:r>
            <a:endParaRPr kumimoji="0" lang="en-GB" sz="4400" b="0" i="0" u="none" strike="noStrike" kern="1200" cap="none" spc="0" normalizeH="0" baseline="0" noProof="0" dirty="0">
              <a:ln>
                <a:noFill/>
              </a:ln>
              <a:solidFill>
                <a:srgbClr val="44546A">
                  <a:lumMod val="40000"/>
                  <a:lumOff val="60000"/>
                </a:srgbClr>
              </a:solidFill>
              <a:effectLst/>
              <a:uLnTx/>
              <a:uFillTx/>
              <a:latin typeface="Bauhaus 93" panose="04030905020B02020C02" pitchFamily="82" charset="0"/>
              <a:ea typeface="+mn-ea"/>
              <a:cs typeface="+mn-cs"/>
            </a:endParaRPr>
          </a:p>
        </p:txBody>
      </p:sp>
    </p:spTree>
    <p:extLst>
      <p:ext uri="{BB962C8B-B14F-4D97-AF65-F5344CB8AC3E}">
        <p14:creationId xmlns:p14="http://schemas.microsoft.com/office/powerpoint/2010/main" val="1207456835"/>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FD56235-13D5-4061-BD02-F1E0D778251A}"/>
              </a:ext>
            </a:extLst>
          </p:cNvPr>
          <p:cNvSpPr>
            <a:spLocks noGrp="1"/>
          </p:cNvSpPr>
          <p:nvPr>
            <p:ph type="title"/>
          </p:nvPr>
        </p:nvSpPr>
        <p:spPr>
          <a:xfrm>
            <a:off x="4612478" y="384770"/>
            <a:ext cx="6680020" cy="755999"/>
          </a:xfrm>
          <a:noFill/>
          <a:ln>
            <a:noFill/>
          </a:ln>
        </p:spPr>
        <p:txBody>
          <a:bodyPr>
            <a:noAutofit/>
          </a:bodyPr>
          <a:lstStyle/>
          <a:p>
            <a:pPr algn="ctr"/>
            <a:r>
              <a:rPr lang="en-GB" b="1" dirty="0"/>
              <a:t>Peter Senge – The Fifth Discipline</a:t>
            </a:r>
          </a:p>
        </p:txBody>
      </p:sp>
      <p:sp>
        <p:nvSpPr>
          <p:cNvPr id="3" name="Content Placeholder 2">
            <a:extLst>
              <a:ext uri="{FF2B5EF4-FFF2-40B4-BE49-F238E27FC236}">
                <a16:creationId xmlns:a16="http://schemas.microsoft.com/office/drawing/2014/main" id="{F11398E1-CB10-4E07-81AB-006A1DB1E38E}"/>
              </a:ext>
            </a:extLst>
          </p:cNvPr>
          <p:cNvSpPr>
            <a:spLocks noGrp="1"/>
          </p:cNvSpPr>
          <p:nvPr>
            <p:ph idx="1"/>
          </p:nvPr>
        </p:nvSpPr>
        <p:spPr>
          <a:xfrm>
            <a:off x="4197290" y="1410657"/>
            <a:ext cx="7510396" cy="4036686"/>
          </a:xfrm>
          <a:noFill/>
          <a:ln w="38100">
            <a:solidFill>
              <a:schemeClr val="tx1"/>
            </a:solidFill>
          </a:ln>
          <a:effectLst/>
        </p:spPr>
        <p:txBody>
          <a:bodyPr>
            <a:noAutofit/>
          </a:bodyPr>
          <a:lstStyle/>
          <a:p>
            <a:pPr algn="l"/>
            <a:r>
              <a:rPr lang="en-US" sz="3600" b="0" i="0" u="none" strike="noStrike" baseline="0" dirty="0">
                <a:latin typeface="LiberationSerif"/>
              </a:rPr>
              <a:t>Peter Senge (1990) referred to ‘optimal rates of growth’ in his business classic, </a:t>
            </a:r>
            <a:r>
              <a:rPr lang="en-US" sz="3600" b="0" i="1" u="none" strike="noStrike" baseline="0" dirty="0">
                <a:latin typeface="LiberationSerif-Italic"/>
              </a:rPr>
              <a:t>The Fifth Discipline: The Art &amp; Practice of the Learning Organization</a:t>
            </a:r>
            <a:r>
              <a:rPr lang="en-US" sz="3600" dirty="0">
                <a:latin typeface="LiberationSerif"/>
              </a:rPr>
              <a:t>. In 1997, Harvard Business Review identified this as one of the seminal management books of the previous 75 years.</a:t>
            </a:r>
            <a:endParaRPr lang="en-US" sz="3600" b="0" i="0" u="none" strike="noStrike" baseline="0" dirty="0">
              <a:latin typeface="LiberationSerif"/>
            </a:endParaRPr>
          </a:p>
          <a:p>
            <a:pPr algn="l"/>
            <a:endParaRPr lang="en-US" sz="800" b="0" i="0" u="none" strike="noStrike" baseline="0" dirty="0">
              <a:latin typeface="LiberationSerif"/>
            </a:endParaRPr>
          </a:p>
        </p:txBody>
      </p:sp>
      <p:pic>
        <p:nvPicPr>
          <p:cNvPr id="5" name="Picture 4" descr="A picture containing text&#10;&#10;Description automatically generated">
            <a:extLst>
              <a:ext uri="{FF2B5EF4-FFF2-40B4-BE49-F238E27FC236}">
                <a16:creationId xmlns:a16="http://schemas.microsoft.com/office/drawing/2014/main" id="{52277EE9-7689-4D64-92A8-F5EA11F3A5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195" y="1140769"/>
            <a:ext cx="3302000" cy="4851400"/>
          </a:xfrm>
          <a:prstGeom prst="rect">
            <a:avLst/>
          </a:prstGeom>
          <a:ln w="38100">
            <a:solidFill>
              <a:schemeClr val="bg1"/>
            </a:solidFill>
          </a:ln>
        </p:spPr>
      </p:pic>
    </p:spTree>
    <p:extLst>
      <p:ext uri="{BB962C8B-B14F-4D97-AF65-F5344CB8AC3E}">
        <p14:creationId xmlns:p14="http://schemas.microsoft.com/office/powerpoint/2010/main" val="212800062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7EF98-0517-8625-2C28-D88490AA79A8}"/>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A366BB48-39F2-A5BD-0C15-F3E891E3C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9338370B-E97D-4AE4-E87E-FB406759D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EDC13F46-0A47-A088-E26D-A4ED51E8B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30595A-1051-CE1D-8626-5D6BC4A035F7}"/>
              </a:ext>
            </a:extLst>
          </p:cNvPr>
          <p:cNvSpPr>
            <a:spLocks noGrp="1"/>
          </p:cNvSpPr>
          <p:nvPr>
            <p:ph type="title"/>
          </p:nvPr>
        </p:nvSpPr>
        <p:spPr>
          <a:xfrm>
            <a:off x="5217875" y="275355"/>
            <a:ext cx="5395495" cy="755999"/>
          </a:xfrm>
          <a:noFill/>
          <a:ln>
            <a:noFill/>
          </a:ln>
        </p:spPr>
        <p:txBody>
          <a:bodyPr>
            <a:noAutofit/>
          </a:bodyPr>
          <a:lstStyle/>
          <a:p>
            <a:pPr algn="ctr"/>
            <a:r>
              <a:rPr lang="en-GB" b="1" dirty="0"/>
              <a:t>Optimal Rates of Growth</a:t>
            </a:r>
          </a:p>
        </p:txBody>
      </p:sp>
      <p:sp>
        <p:nvSpPr>
          <p:cNvPr id="3" name="Content Placeholder 2">
            <a:extLst>
              <a:ext uri="{FF2B5EF4-FFF2-40B4-BE49-F238E27FC236}">
                <a16:creationId xmlns:a16="http://schemas.microsoft.com/office/drawing/2014/main" id="{02365DFF-D5EB-FCCF-CEF8-1F899F984B7E}"/>
              </a:ext>
            </a:extLst>
          </p:cNvPr>
          <p:cNvSpPr>
            <a:spLocks noGrp="1"/>
          </p:cNvSpPr>
          <p:nvPr>
            <p:ph idx="1"/>
          </p:nvPr>
        </p:nvSpPr>
        <p:spPr>
          <a:xfrm>
            <a:off x="4309205" y="1347819"/>
            <a:ext cx="7458600" cy="4437299"/>
          </a:xfrm>
          <a:noFill/>
          <a:ln w="38100">
            <a:solidFill>
              <a:schemeClr val="tx1"/>
            </a:solidFill>
          </a:ln>
          <a:effectLst/>
        </p:spPr>
        <p:txBody>
          <a:bodyPr>
            <a:noAutofit/>
          </a:bodyPr>
          <a:lstStyle/>
          <a:p>
            <a:pPr algn="l"/>
            <a:r>
              <a:rPr kumimoji="0" lang="en-US" sz="3200" b="0" i="0" u="none" strike="noStrike" kern="1200" cap="none" spc="0" normalizeH="0" baseline="0" noProof="0" dirty="0">
                <a:ln>
                  <a:noFill/>
                </a:ln>
                <a:solidFill>
                  <a:prstClr val="white"/>
                </a:solidFill>
                <a:effectLst/>
                <a:uLnTx/>
                <a:uFillTx/>
                <a:ea typeface="+mn-ea"/>
                <a:cs typeface="+mn-cs"/>
              </a:rPr>
              <a:t>“Virtually all natural systems, from ecosystems to animals to organizations, have intrinsically optimal rates of growth. The optimal rate is far less than the fastest possible growth. When growth becomes excessive … the system itself will seek to compensate by slowing down; perhaps putting the organization’s survival at risk in the process.”</a:t>
            </a:r>
          </a:p>
          <a:p>
            <a:pPr algn="l"/>
            <a:endParaRPr lang="en-US" sz="3200" b="0" i="0" u="none" strike="noStrike" baseline="0" dirty="0"/>
          </a:p>
        </p:txBody>
      </p:sp>
      <p:pic>
        <p:nvPicPr>
          <p:cNvPr id="5" name="Picture 4" descr="A picture containing text&#10;&#10;Description automatically generated">
            <a:extLst>
              <a:ext uri="{FF2B5EF4-FFF2-40B4-BE49-F238E27FC236}">
                <a16:creationId xmlns:a16="http://schemas.microsoft.com/office/drawing/2014/main" id="{468CE703-4AD1-A8D8-A7FB-FF601D3DF6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195" y="1140769"/>
            <a:ext cx="3302000" cy="4851400"/>
          </a:xfrm>
          <a:prstGeom prst="rect">
            <a:avLst/>
          </a:prstGeom>
          <a:ln w="38100">
            <a:solidFill>
              <a:schemeClr val="bg1"/>
            </a:solidFill>
          </a:ln>
        </p:spPr>
      </p:pic>
    </p:spTree>
    <p:extLst>
      <p:ext uri="{BB962C8B-B14F-4D97-AF65-F5344CB8AC3E}">
        <p14:creationId xmlns:p14="http://schemas.microsoft.com/office/powerpoint/2010/main" val="1625253473"/>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Content Placeholder 2">
            <a:extLst>
              <a:ext uri="{FF2B5EF4-FFF2-40B4-BE49-F238E27FC236}">
                <a16:creationId xmlns:a16="http://schemas.microsoft.com/office/drawing/2014/main" id="{A972117B-C086-433E-A518-E920079562F4}"/>
              </a:ext>
            </a:extLst>
          </p:cNvPr>
          <p:cNvSpPr>
            <a:spLocks noGrp="1"/>
          </p:cNvSpPr>
          <p:nvPr>
            <p:ph idx="1"/>
          </p:nvPr>
        </p:nvSpPr>
        <p:spPr>
          <a:xfrm>
            <a:off x="4239314" y="1783552"/>
            <a:ext cx="7113908" cy="3290895"/>
          </a:xfrm>
          <a:solidFill>
            <a:schemeClr val="bg1">
              <a:alpha val="87843"/>
            </a:schemeClr>
          </a:solidFill>
          <a:ln w="38100">
            <a:solidFill>
              <a:schemeClr val="tx1"/>
            </a:solidFill>
          </a:ln>
          <a:effectLst/>
        </p:spPr>
        <p:txBody>
          <a:bodyPr>
            <a:noAutofit/>
          </a:bodyPr>
          <a:lstStyle/>
          <a:p>
            <a:pPr algn="l">
              <a:spcAft>
                <a:spcPts val="600"/>
              </a:spcAft>
            </a:pPr>
            <a:r>
              <a:rPr lang="en-US" sz="1000" dirty="0"/>
              <a:t> </a:t>
            </a:r>
          </a:p>
          <a:p>
            <a:pPr algn="l">
              <a:spcAft>
                <a:spcPts val="600"/>
              </a:spcAft>
            </a:pPr>
            <a:r>
              <a:rPr lang="en-US" sz="3600" dirty="0"/>
              <a:t>“There’s a reason I titled an earlier chapter “Slow Down to Go Fast.” The Aesop fable was dead-on accurate: fast is not always optimal and often does not win the race.” (2013, p.206) </a:t>
            </a:r>
          </a:p>
          <a:p>
            <a:pPr algn="l">
              <a:spcAft>
                <a:spcPts val="600"/>
              </a:spcAft>
            </a:pPr>
            <a:endParaRPr lang="en-US" sz="3600" dirty="0"/>
          </a:p>
        </p:txBody>
      </p:sp>
      <p:pic>
        <p:nvPicPr>
          <p:cNvPr id="3" name="Picture 2" descr="Text, whiteboard&#10;&#10;Description automatically generated">
            <a:extLst>
              <a:ext uri="{FF2B5EF4-FFF2-40B4-BE49-F238E27FC236}">
                <a16:creationId xmlns:a16="http://schemas.microsoft.com/office/drawing/2014/main" id="{B2A767C1-AF93-4BA4-A8D7-BF8FE201BF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351" y="1151207"/>
            <a:ext cx="3038475" cy="4762500"/>
          </a:xfrm>
          <a:prstGeom prst="rect">
            <a:avLst/>
          </a:prstGeom>
          <a:ln w="38100">
            <a:solidFill>
              <a:schemeClr val="bg1"/>
            </a:solidFill>
          </a:ln>
        </p:spPr>
      </p:pic>
      <p:sp>
        <p:nvSpPr>
          <p:cNvPr id="14" name="Title 1">
            <a:extLst>
              <a:ext uri="{FF2B5EF4-FFF2-40B4-BE49-F238E27FC236}">
                <a16:creationId xmlns:a16="http://schemas.microsoft.com/office/drawing/2014/main" id="{CB8B455C-E6E9-463E-B755-8EB809CCE74B}"/>
              </a:ext>
            </a:extLst>
          </p:cNvPr>
          <p:cNvSpPr txBox="1">
            <a:spLocks/>
          </p:cNvSpPr>
          <p:nvPr/>
        </p:nvSpPr>
        <p:spPr>
          <a:xfrm>
            <a:off x="5629620" y="645845"/>
            <a:ext cx="4333295" cy="781694"/>
          </a:xfrm>
          <a:prstGeom prst="rect">
            <a:avLst/>
          </a:prstGeom>
          <a:noFill/>
          <a:ln w="38100">
            <a:noFill/>
          </a:ln>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Slow Down to go Fast</a:t>
            </a:r>
            <a:endParaRPr kumimoji="0" lang="en-GB" sz="3600" b="0"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endParaRPr>
          </a:p>
        </p:txBody>
      </p:sp>
    </p:spTree>
    <p:extLst>
      <p:ext uri="{BB962C8B-B14F-4D97-AF65-F5344CB8AC3E}">
        <p14:creationId xmlns:p14="http://schemas.microsoft.com/office/powerpoint/2010/main" val="2929580034"/>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DBCF7-8C1A-8CAE-BB2D-165096A24DFA}"/>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81537B11-EF26-C248-A10B-221686D9F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ECA70492-733F-BC93-580E-21909B022C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4FF25501-19A9-17E0-82D1-F46FE2FEE2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Content Placeholder 2">
            <a:extLst>
              <a:ext uri="{FF2B5EF4-FFF2-40B4-BE49-F238E27FC236}">
                <a16:creationId xmlns:a16="http://schemas.microsoft.com/office/drawing/2014/main" id="{1790FBBC-C612-EF45-5E6F-CC08EDD23B0D}"/>
              </a:ext>
            </a:extLst>
          </p:cNvPr>
          <p:cNvSpPr>
            <a:spLocks noGrp="1"/>
          </p:cNvSpPr>
          <p:nvPr>
            <p:ph idx="1"/>
          </p:nvPr>
        </p:nvSpPr>
        <p:spPr>
          <a:xfrm>
            <a:off x="4300987" y="2211092"/>
            <a:ext cx="7113908" cy="2435816"/>
          </a:xfrm>
          <a:solidFill>
            <a:schemeClr val="bg1">
              <a:alpha val="87843"/>
            </a:schemeClr>
          </a:solidFill>
          <a:ln w="38100">
            <a:solidFill>
              <a:schemeClr val="tx1"/>
            </a:solidFill>
          </a:ln>
          <a:effectLst/>
        </p:spPr>
        <p:txBody>
          <a:bodyPr>
            <a:noAutofit/>
          </a:bodyPr>
          <a:lstStyle/>
          <a:p>
            <a:pPr algn="l">
              <a:spcAft>
                <a:spcPts val="600"/>
              </a:spcAft>
            </a:pPr>
            <a:r>
              <a:rPr lang="en-US" sz="3600" dirty="0"/>
              <a:t>“Going too fast, or growing too fast, often puts the system’s (or the person’s) survival at risk. Faster can easily turn out to be slower.” (p.206)</a:t>
            </a:r>
          </a:p>
        </p:txBody>
      </p:sp>
      <p:pic>
        <p:nvPicPr>
          <p:cNvPr id="3" name="Picture 2" descr="Text, whiteboard&#10;&#10;Description automatically generated">
            <a:extLst>
              <a:ext uri="{FF2B5EF4-FFF2-40B4-BE49-F238E27FC236}">
                <a16:creationId xmlns:a16="http://schemas.microsoft.com/office/drawing/2014/main" id="{9AA216C3-A48A-AEAD-924B-472407DF9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351" y="1151207"/>
            <a:ext cx="3038475" cy="4762500"/>
          </a:xfrm>
          <a:prstGeom prst="rect">
            <a:avLst/>
          </a:prstGeom>
          <a:ln w="38100">
            <a:solidFill>
              <a:schemeClr val="bg1"/>
            </a:solidFill>
          </a:ln>
        </p:spPr>
      </p:pic>
      <p:sp>
        <p:nvSpPr>
          <p:cNvPr id="14" name="Title 1">
            <a:extLst>
              <a:ext uri="{FF2B5EF4-FFF2-40B4-BE49-F238E27FC236}">
                <a16:creationId xmlns:a16="http://schemas.microsoft.com/office/drawing/2014/main" id="{8B2F66DF-D756-5214-CF1A-CE61C627C679}"/>
              </a:ext>
            </a:extLst>
          </p:cNvPr>
          <p:cNvSpPr txBox="1">
            <a:spLocks/>
          </p:cNvSpPr>
          <p:nvPr/>
        </p:nvSpPr>
        <p:spPr>
          <a:xfrm>
            <a:off x="5160541" y="1151207"/>
            <a:ext cx="5394799" cy="781694"/>
          </a:xfrm>
          <a:prstGeom prst="rect">
            <a:avLst/>
          </a:prstGeom>
          <a:noFill/>
          <a:ln w="38100">
            <a:noFill/>
          </a:ln>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b="1" dirty="0">
                <a:solidFill>
                  <a:sysClr val="window" lastClr="FFFFFF"/>
                </a:solidFill>
                <a:effectLst>
                  <a:outerShdw blurRad="38100" dist="19050" dir="2700000" algn="tl" rotWithShape="0">
                    <a:sysClr val="windowText" lastClr="000000">
                      <a:alpha val="40000"/>
                    </a:sysClr>
                  </a:outerShdw>
                </a:effectLst>
                <a:latin typeface="Calibri" panose="020F0502020204030204"/>
              </a:rPr>
              <a:t>Too</a:t>
            </a:r>
            <a:r>
              <a:rPr kumimoji="0" lang="en-GB" sz="36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 Fast can Risk Survival </a:t>
            </a:r>
            <a:endParaRPr kumimoji="0" lang="en-GB" sz="3600" b="0"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endParaRPr>
          </a:p>
        </p:txBody>
      </p:sp>
    </p:spTree>
    <p:extLst>
      <p:ext uri="{BB962C8B-B14F-4D97-AF65-F5344CB8AC3E}">
        <p14:creationId xmlns:p14="http://schemas.microsoft.com/office/powerpoint/2010/main" val="3410010398"/>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Content Placeholder 2">
            <a:extLst>
              <a:ext uri="{FF2B5EF4-FFF2-40B4-BE49-F238E27FC236}">
                <a16:creationId xmlns:a16="http://schemas.microsoft.com/office/drawing/2014/main" id="{A972117B-C086-433E-A518-E920079562F4}"/>
              </a:ext>
            </a:extLst>
          </p:cNvPr>
          <p:cNvSpPr>
            <a:spLocks noGrp="1"/>
          </p:cNvSpPr>
          <p:nvPr>
            <p:ph idx="1"/>
          </p:nvPr>
        </p:nvSpPr>
        <p:spPr>
          <a:xfrm>
            <a:off x="4247130" y="1562247"/>
            <a:ext cx="7159438" cy="3940420"/>
          </a:xfrm>
          <a:solidFill>
            <a:schemeClr val="bg1">
              <a:alpha val="87843"/>
            </a:schemeClr>
          </a:solidFill>
          <a:ln w="38100">
            <a:solidFill>
              <a:schemeClr val="tx1"/>
            </a:solidFill>
          </a:ln>
          <a:effectLst/>
        </p:spPr>
        <p:txBody>
          <a:bodyPr>
            <a:noAutofit/>
          </a:bodyPr>
          <a:lstStyle/>
          <a:p>
            <a:pPr algn="l">
              <a:spcAft>
                <a:spcPts val="600"/>
              </a:spcAft>
            </a:pPr>
            <a:r>
              <a:rPr lang="en-US" sz="3600" dirty="0"/>
              <a:t>For optimal development, the pace of change and development should not be too comfortable but not excessively demanding. There is a gap between what someone is capable of on their own and what can be achieved with support. </a:t>
            </a:r>
          </a:p>
        </p:txBody>
      </p:sp>
      <p:sp>
        <p:nvSpPr>
          <p:cNvPr id="14" name="Title 1">
            <a:extLst>
              <a:ext uri="{FF2B5EF4-FFF2-40B4-BE49-F238E27FC236}">
                <a16:creationId xmlns:a16="http://schemas.microsoft.com/office/drawing/2014/main" id="{CB8B455C-E6E9-463E-B755-8EB809CCE74B}"/>
              </a:ext>
            </a:extLst>
          </p:cNvPr>
          <p:cNvSpPr txBox="1">
            <a:spLocks/>
          </p:cNvSpPr>
          <p:nvPr/>
        </p:nvSpPr>
        <p:spPr>
          <a:xfrm>
            <a:off x="5704804" y="595797"/>
            <a:ext cx="4443999" cy="781694"/>
          </a:xfrm>
          <a:prstGeom prst="rect">
            <a:avLst/>
          </a:prstGeom>
          <a:noFill/>
          <a:ln w="38100">
            <a:noFill/>
          </a:ln>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b="1" dirty="0">
                <a:solidFill>
                  <a:sysClr val="window" lastClr="FFFFFF"/>
                </a:solidFill>
                <a:effectLst>
                  <a:outerShdw blurRad="38100" dist="19050" dir="2700000" algn="tl" rotWithShape="0">
                    <a:sysClr val="windowText" lastClr="000000">
                      <a:alpha val="40000"/>
                    </a:sysClr>
                  </a:outerShdw>
                </a:effectLst>
                <a:latin typeface="Calibri" panose="020F0502020204030204"/>
              </a:rPr>
              <a:t>Finding t</a:t>
            </a:r>
            <a:r>
              <a:rPr kumimoji="0" lang="en-GB" sz="36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he Right </a:t>
            </a:r>
            <a:r>
              <a:rPr lang="en-GB" b="1" dirty="0">
                <a:solidFill>
                  <a:sysClr val="window" lastClr="FFFFFF"/>
                </a:solidFill>
                <a:effectLst>
                  <a:outerShdw blurRad="38100" dist="19050" dir="2700000" algn="tl" rotWithShape="0">
                    <a:sysClr val="windowText" lastClr="000000">
                      <a:alpha val="40000"/>
                    </a:sysClr>
                  </a:outerShdw>
                </a:effectLst>
                <a:latin typeface="Calibri" panose="020F0502020204030204"/>
              </a:rPr>
              <a:t>Pace</a:t>
            </a:r>
            <a:endParaRPr kumimoji="0" lang="en-GB" sz="36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endParaRPr>
          </a:p>
        </p:txBody>
      </p:sp>
      <p:pic>
        <p:nvPicPr>
          <p:cNvPr id="4" name="Picture 3">
            <a:extLst>
              <a:ext uri="{FF2B5EF4-FFF2-40B4-BE49-F238E27FC236}">
                <a16:creationId xmlns:a16="http://schemas.microsoft.com/office/drawing/2014/main" id="{EF27D065-7AFC-52BD-4380-BDF7623FBE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432" y="1556194"/>
            <a:ext cx="2761661" cy="3940420"/>
          </a:xfrm>
          <a:prstGeom prst="rect">
            <a:avLst/>
          </a:prstGeom>
          <a:noFill/>
          <a:ln w="38100">
            <a:solidFill>
              <a:schemeClr val="bg1"/>
            </a:solidFill>
          </a:ln>
        </p:spPr>
      </p:pic>
    </p:spTree>
    <p:extLst>
      <p:ext uri="{BB962C8B-B14F-4D97-AF65-F5344CB8AC3E}">
        <p14:creationId xmlns:p14="http://schemas.microsoft.com/office/powerpoint/2010/main" val="2366971149"/>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40FAF-1D8F-CA0B-3B73-7997378D62BF}"/>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372BB38-6D77-A28E-A728-2C19D07A0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ED5DF428-C635-95BA-A1B9-C80C8C676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7182A308-C4A7-8EDC-D46D-B292D5BC8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itle 1">
            <a:extLst>
              <a:ext uri="{FF2B5EF4-FFF2-40B4-BE49-F238E27FC236}">
                <a16:creationId xmlns:a16="http://schemas.microsoft.com/office/drawing/2014/main" id="{08BFB2E0-B5EC-3762-0954-05E6C27E9C6A}"/>
              </a:ext>
            </a:extLst>
          </p:cNvPr>
          <p:cNvSpPr txBox="1">
            <a:spLocks/>
          </p:cNvSpPr>
          <p:nvPr/>
        </p:nvSpPr>
        <p:spPr>
          <a:xfrm>
            <a:off x="5454945" y="216856"/>
            <a:ext cx="4918364" cy="781694"/>
          </a:xfrm>
          <a:prstGeom prst="rect">
            <a:avLst/>
          </a:prstGeom>
          <a:noFill/>
          <a:ln w="38100">
            <a:noFill/>
          </a:ln>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Mind the Gap</a:t>
            </a:r>
          </a:p>
        </p:txBody>
      </p:sp>
      <p:pic>
        <p:nvPicPr>
          <p:cNvPr id="3" name="Picture 2">
            <a:extLst>
              <a:ext uri="{FF2B5EF4-FFF2-40B4-BE49-F238E27FC236}">
                <a16:creationId xmlns:a16="http://schemas.microsoft.com/office/drawing/2014/main" id="{9D6471F4-3B38-E1F7-0983-45F9E7BE8E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211" y="1524451"/>
            <a:ext cx="3420069" cy="3809097"/>
          </a:xfrm>
          <a:prstGeom prst="rect">
            <a:avLst/>
          </a:prstGeom>
          <a:ln w="38100">
            <a:solidFill>
              <a:schemeClr val="bg1"/>
            </a:solidFill>
          </a:ln>
        </p:spPr>
      </p:pic>
      <p:sp>
        <p:nvSpPr>
          <p:cNvPr id="8" name="Content Placeholder 2">
            <a:extLst>
              <a:ext uri="{FF2B5EF4-FFF2-40B4-BE49-F238E27FC236}">
                <a16:creationId xmlns:a16="http://schemas.microsoft.com/office/drawing/2014/main" id="{D4D4EE8E-7DE5-FFDD-2A75-CE0D51965F4E}"/>
              </a:ext>
            </a:extLst>
          </p:cNvPr>
          <p:cNvSpPr>
            <a:spLocks noGrp="1"/>
          </p:cNvSpPr>
          <p:nvPr>
            <p:ph idx="1"/>
          </p:nvPr>
        </p:nvSpPr>
        <p:spPr>
          <a:xfrm>
            <a:off x="4380189" y="1154857"/>
            <a:ext cx="7357600" cy="5081820"/>
          </a:xfrm>
          <a:solidFill>
            <a:schemeClr val="bg1">
              <a:alpha val="87843"/>
            </a:schemeClr>
          </a:solidFill>
          <a:ln w="38100">
            <a:solidFill>
              <a:schemeClr val="tx1"/>
            </a:solidFill>
          </a:ln>
          <a:effectLst/>
        </p:spPr>
        <p:txBody>
          <a:bodyPr>
            <a:noAutofit/>
          </a:bodyPr>
          <a:lstStyle/>
          <a:p>
            <a:pPr algn="l">
              <a:spcAft>
                <a:spcPts val="600"/>
              </a:spcAft>
            </a:pPr>
            <a:r>
              <a:rPr lang="en-US" sz="3600" dirty="0"/>
              <a:t>It is important that we are as aware as possible of the gap between where a person</a:t>
            </a:r>
            <a:r>
              <a:rPr lang="en-US" sz="3600"/>
              <a:t>, group, </a:t>
            </a:r>
            <a:r>
              <a:rPr lang="en-US" sz="3600" dirty="0"/>
              <a:t>or organization is currently and their potential capability, so that we can mind and bridge the gap. The bigger the gap, the more we need to mind it. For example, a small child needs a lot of minding.</a:t>
            </a:r>
            <a:endParaRPr lang="en-GB" sz="3600" dirty="0"/>
          </a:p>
        </p:txBody>
      </p:sp>
    </p:spTree>
    <p:extLst>
      <p:ext uri="{BB962C8B-B14F-4D97-AF65-F5344CB8AC3E}">
        <p14:creationId xmlns:p14="http://schemas.microsoft.com/office/powerpoint/2010/main" val="1545631970"/>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3EC01-4823-0356-C2A2-8CA793E5EFE1}"/>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1DE641A5-7A81-8D20-3C29-8799497EB8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FDA49368-3D2B-B654-9BF5-A8166156F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A182C18A-A888-0663-01B9-6EAC9A9402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Content Placeholder 2">
            <a:extLst>
              <a:ext uri="{FF2B5EF4-FFF2-40B4-BE49-F238E27FC236}">
                <a16:creationId xmlns:a16="http://schemas.microsoft.com/office/drawing/2014/main" id="{696FC7AE-71D8-B2EA-92A6-BD1871C719FF}"/>
              </a:ext>
            </a:extLst>
          </p:cNvPr>
          <p:cNvSpPr>
            <a:spLocks noGrp="1"/>
          </p:cNvSpPr>
          <p:nvPr>
            <p:ph idx="1"/>
          </p:nvPr>
        </p:nvSpPr>
        <p:spPr>
          <a:xfrm>
            <a:off x="4334408" y="1973692"/>
            <a:ext cx="6848553" cy="2910614"/>
          </a:xfrm>
          <a:solidFill>
            <a:schemeClr val="bg1">
              <a:alpha val="87843"/>
            </a:schemeClr>
          </a:solidFill>
          <a:ln w="38100">
            <a:solidFill>
              <a:schemeClr val="tx1"/>
            </a:solidFill>
          </a:ln>
          <a:effectLst/>
        </p:spPr>
        <p:txBody>
          <a:bodyPr>
            <a:noAutofit/>
          </a:bodyPr>
          <a:lstStyle/>
          <a:p>
            <a:pPr algn="l">
              <a:spcAft>
                <a:spcPts val="600"/>
              </a:spcAft>
            </a:pPr>
            <a:r>
              <a:rPr lang="en-US" sz="3600" dirty="0"/>
              <a:t>A gap is necessary for growth. The question is the size of the gap. Too little and no room to grow. Too big, and the situation is potentially overwhelming and unsafe.</a:t>
            </a:r>
            <a:endParaRPr lang="en-GB" sz="3600" dirty="0"/>
          </a:p>
        </p:txBody>
      </p:sp>
      <p:sp>
        <p:nvSpPr>
          <p:cNvPr id="14" name="Title 1">
            <a:extLst>
              <a:ext uri="{FF2B5EF4-FFF2-40B4-BE49-F238E27FC236}">
                <a16:creationId xmlns:a16="http://schemas.microsoft.com/office/drawing/2014/main" id="{9FC0060F-D42C-F4DE-B81F-22B12DED57FE}"/>
              </a:ext>
            </a:extLst>
          </p:cNvPr>
          <p:cNvSpPr txBox="1">
            <a:spLocks/>
          </p:cNvSpPr>
          <p:nvPr/>
        </p:nvSpPr>
        <p:spPr>
          <a:xfrm>
            <a:off x="5299502" y="742757"/>
            <a:ext cx="4918364" cy="781694"/>
          </a:xfrm>
          <a:prstGeom prst="rect">
            <a:avLst/>
          </a:prstGeom>
          <a:noFill/>
          <a:ln w="38100">
            <a:noFill/>
          </a:ln>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The Right Size</a:t>
            </a:r>
            <a:r>
              <a:rPr lang="en-GB" b="1" dirty="0">
                <a:solidFill>
                  <a:sysClr val="window" lastClr="FFFFFF"/>
                </a:solidFill>
                <a:effectLst>
                  <a:outerShdw blurRad="38100" dist="19050" dir="2700000" algn="tl" rotWithShape="0">
                    <a:sysClr val="windowText" lastClr="000000">
                      <a:alpha val="40000"/>
                    </a:sysClr>
                  </a:outerShdw>
                </a:effectLst>
                <a:latin typeface="Calibri" panose="020F0502020204030204"/>
              </a:rPr>
              <a:t> </a:t>
            </a:r>
            <a:r>
              <a:rPr kumimoji="0" lang="en-GB" sz="36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Gap</a:t>
            </a:r>
          </a:p>
        </p:txBody>
      </p:sp>
      <p:pic>
        <p:nvPicPr>
          <p:cNvPr id="3" name="Picture 2">
            <a:extLst>
              <a:ext uri="{FF2B5EF4-FFF2-40B4-BE49-F238E27FC236}">
                <a16:creationId xmlns:a16="http://schemas.microsoft.com/office/drawing/2014/main" id="{EA904253-D2D1-77A4-C037-84A3485177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211" y="1524451"/>
            <a:ext cx="3420069" cy="3809097"/>
          </a:xfrm>
          <a:prstGeom prst="rect">
            <a:avLst/>
          </a:prstGeom>
          <a:ln w="38100">
            <a:solidFill>
              <a:schemeClr val="tx1"/>
            </a:solidFill>
          </a:ln>
        </p:spPr>
      </p:pic>
    </p:spTree>
    <p:extLst>
      <p:ext uri="{BB962C8B-B14F-4D97-AF65-F5344CB8AC3E}">
        <p14:creationId xmlns:p14="http://schemas.microsoft.com/office/powerpoint/2010/main" val="1238308461"/>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EC802-593F-C411-FEDC-D61EBE844023}"/>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2F604C6A-DC31-D262-8DBF-D17B67BE88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C347EF89-654A-466B-17C9-AB3AB195BD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F2854029-BFAC-6109-86AB-B3830A06A8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Content Placeholder 2">
            <a:extLst>
              <a:ext uri="{FF2B5EF4-FFF2-40B4-BE49-F238E27FC236}">
                <a16:creationId xmlns:a16="http://schemas.microsoft.com/office/drawing/2014/main" id="{A967E0D1-4868-F02C-BAD4-94F4AE8933D4}"/>
              </a:ext>
            </a:extLst>
          </p:cNvPr>
          <p:cNvSpPr>
            <a:spLocks noGrp="1"/>
          </p:cNvSpPr>
          <p:nvPr>
            <p:ph idx="1"/>
          </p:nvPr>
        </p:nvSpPr>
        <p:spPr>
          <a:xfrm>
            <a:off x="4347084" y="1487550"/>
            <a:ext cx="7159438" cy="4089813"/>
          </a:xfrm>
          <a:solidFill>
            <a:schemeClr val="bg1">
              <a:alpha val="87843"/>
            </a:schemeClr>
          </a:solidFill>
          <a:ln w="38100">
            <a:solidFill>
              <a:schemeClr val="tx1"/>
            </a:solidFill>
          </a:ln>
          <a:effectLst/>
        </p:spPr>
        <p:txBody>
          <a:bodyPr>
            <a:noAutofit/>
          </a:bodyPr>
          <a:lstStyle/>
          <a:p>
            <a:pPr algn="l">
              <a:spcAft>
                <a:spcPts val="600"/>
              </a:spcAft>
            </a:pPr>
            <a:r>
              <a:rPr lang="en-US" sz="3600" dirty="0"/>
              <a:t>This gap is like the Russian psychologist Lev Vygotsky’s (1978) concept of the ‘Zone of Proximal Development (ZPD)’, or how the person can function on their own compared to how they could function with the input of others. </a:t>
            </a:r>
            <a:endParaRPr lang="en-GB" sz="3600" dirty="0"/>
          </a:p>
        </p:txBody>
      </p:sp>
      <p:sp>
        <p:nvSpPr>
          <p:cNvPr id="14" name="Title 1">
            <a:extLst>
              <a:ext uri="{FF2B5EF4-FFF2-40B4-BE49-F238E27FC236}">
                <a16:creationId xmlns:a16="http://schemas.microsoft.com/office/drawing/2014/main" id="{6F865125-0210-CA65-BB49-3DBCFF7C99C7}"/>
              </a:ext>
            </a:extLst>
          </p:cNvPr>
          <p:cNvSpPr txBox="1">
            <a:spLocks/>
          </p:cNvSpPr>
          <p:nvPr/>
        </p:nvSpPr>
        <p:spPr>
          <a:xfrm>
            <a:off x="3625732" y="351778"/>
            <a:ext cx="8553811" cy="781694"/>
          </a:xfrm>
          <a:prstGeom prst="rect">
            <a:avLst/>
          </a:prstGeom>
          <a:noFill/>
          <a:ln w="38100">
            <a:noFill/>
          </a:ln>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Vygotsky’s Zone of Proximal Development</a:t>
            </a:r>
          </a:p>
        </p:txBody>
      </p:sp>
      <p:pic>
        <p:nvPicPr>
          <p:cNvPr id="2" name="Picture 1">
            <a:extLst>
              <a:ext uri="{FF2B5EF4-FFF2-40B4-BE49-F238E27FC236}">
                <a16:creationId xmlns:a16="http://schemas.microsoft.com/office/drawing/2014/main" id="{35496C3F-3859-A074-E0B8-BFA2485FC989}"/>
              </a:ext>
            </a:extLst>
          </p:cNvPr>
          <p:cNvPicPr>
            <a:picLocks noChangeAspect="1"/>
          </p:cNvPicPr>
          <p:nvPr/>
        </p:nvPicPr>
        <p:blipFill>
          <a:blip r:embed="rId2"/>
          <a:stretch>
            <a:fillRect/>
          </a:stretch>
        </p:blipFill>
        <p:spPr>
          <a:xfrm>
            <a:off x="224541" y="1133472"/>
            <a:ext cx="3505504" cy="4797968"/>
          </a:xfrm>
          <a:prstGeom prst="rect">
            <a:avLst/>
          </a:prstGeom>
          <a:ln w="38100">
            <a:solidFill>
              <a:schemeClr val="bg1"/>
            </a:solidFill>
          </a:ln>
        </p:spPr>
      </p:pic>
    </p:spTree>
    <p:extLst>
      <p:ext uri="{BB962C8B-B14F-4D97-AF65-F5344CB8AC3E}">
        <p14:creationId xmlns:p14="http://schemas.microsoft.com/office/powerpoint/2010/main" val="86061999"/>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49906-3393-70F1-C0F3-F2B73785BA40}"/>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9539AC17-F2AF-7772-BC2E-5EF22D9A2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28">
            <a:extLst>
              <a:ext uri="{FF2B5EF4-FFF2-40B4-BE49-F238E27FC236}">
                <a16:creationId xmlns:a16="http://schemas.microsoft.com/office/drawing/2014/main" id="{91E386BE-CC3F-C25A-18B5-113002377D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26">
            <a:extLst>
              <a:ext uri="{FF2B5EF4-FFF2-40B4-BE49-F238E27FC236}">
                <a16:creationId xmlns:a16="http://schemas.microsoft.com/office/drawing/2014/main" id="{8C3E191D-A9DD-A1C9-0DB6-CD089DE134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Content Placeholder 2">
            <a:extLst>
              <a:ext uri="{FF2B5EF4-FFF2-40B4-BE49-F238E27FC236}">
                <a16:creationId xmlns:a16="http://schemas.microsoft.com/office/drawing/2014/main" id="{E2568241-FE62-3669-5ECC-E58DDC889A53}"/>
              </a:ext>
            </a:extLst>
          </p:cNvPr>
          <p:cNvSpPr>
            <a:spLocks noGrp="1"/>
          </p:cNvSpPr>
          <p:nvPr>
            <p:ph idx="1"/>
          </p:nvPr>
        </p:nvSpPr>
        <p:spPr>
          <a:xfrm>
            <a:off x="4347084" y="1487550"/>
            <a:ext cx="7159438" cy="4089813"/>
          </a:xfrm>
          <a:solidFill>
            <a:schemeClr val="bg1">
              <a:alpha val="87843"/>
            </a:schemeClr>
          </a:solidFill>
          <a:ln w="38100">
            <a:solidFill>
              <a:schemeClr val="tx1"/>
            </a:solidFill>
          </a:ln>
          <a:effectLst/>
        </p:spPr>
        <p:txBody>
          <a:bodyPr>
            <a:noAutofit/>
          </a:bodyPr>
          <a:lstStyle/>
          <a:p>
            <a:pPr algn="l">
              <a:spcAft>
                <a:spcPts val="600"/>
              </a:spcAft>
            </a:pPr>
            <a:r>
              <a:rPr lang="en-US" sz="3600" dirty="0"/>
              <a:t>The support necessary to enable the person to move from where they are now to where they could be, Vygotsky termed ‘scaffolding’. The same concepts can be applied to the development of individuals, groups, and organizations. </a:t>
            </a:r>
            <a:endParaRPr lang="en-GB" sz="3600" dirty="0"/>
          </a:p>
        </p:txBody>
      </p:sp>
      <p:sp>
        <p:nvSpPr>
          <p:cNvPr id="14" name="Title 1">
            <a:extLst>
              <a:ext uri="{FF2B5EF4-FFF2-40B4-BE49-F238E27FC236}">
                <a16:creationId xmlns:a16="http://schemas.microsoft.com/office/drawing/2014/main" id="{5C5CDFCD-7386-E745-357E-78A2206688B8}"/>
              </a:ext>
            </a:extLst>
          </p:cNvPr>
          <p:cNvSpPr txBox="1">
            <a:spLocks/>
          </p:cNvSpPr>
          <p:nvPr/>
        </p:nvSpPr>
        <p:spPr>
          <a:xfrm>
            <a:off x="4447181" y="369513"/>
            <a:ext cx="6959245" cy="781694"/>
          </a:xfrm>
          <a:prstGeom prst="rect">
            <a:avLst/>
          </a:prstGeom>
          <a:noFill/>
          <a:ln w="38100">
            <a:noFill/>
          </a:ln>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40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Scaffolding Development</a:t>
            </a:r>
          </a:p>
        </p:txBody>
      </p:sp>
      <p:pic>
        <p:nvPicPr>
          <p:cNvPr id="2" name="Picture 1">
            <a:extLst>
              <a:ext uri="{FF2B5EF4-FFF2-40B4-BE49-F238E27FC236}">
                <a16:creationId xmlns:a16="http://schemas.microsoft.com/office/drawing/2014/main" id="{7ACC34C8-6067-8AEB-87A0-E7EB9A01F93F}"/>
              </a:ext>
            </a:extLst>
          </p:cNvPr>
          <p:cNvPicPr>
            <a:picLocks noChangeAspect="1"/>
          </p:cNvPicPr>
          <p:nvPr/>
        </p:nvPicPr>
        <p:blipFill>
          <a:blip r:embed="rId2"/>
          <a:stretch>
            <a:fillRect/>
          </a:stretch>
        </p:blipFill>
        <p:spPr>
          <a:xfrm>
            <a:off x="130862" y="987340"/>
            <a:ext cx="3590855" cy="4883319"/>
          </a:xfrm>
          <a:prstGeom prst="rect">
            <a:avLst/>
          </a:prstGeom>
        </p:spPr>
      </p:pic>
    </p:spTree>
    <p:extLst>
      <p:ext uri="{BB962C8B-B14F-4D97-AF65-F5344CB8AC3E}">
        <p14:creationId xmlns:p14="http://schemas.microsoft.com/office/powerpoint/2010/main" val="1451520839"/>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6FC2869-1C97-C6CF-29BF-99C686FAF6E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E0CF8BC-CD39-70FE-D918-C2B8D6F119F6}"/>
              </a:ext>
            </a:extLst>
          </p:cNvPr>
          <p:cNvSpPr txBox="1">
            <a:spLocks/>
          </p:cNvSpPr>
          <p:nvPr/>
        </p:nvSpPr>
        <p:spPr>
          <a:xfrm>
            <a:off x="1468347" y="257994"/>
            <a:ext cx="9255305" cy="781694"/>
          </a:xfrm>
          <a:prstGeom prst="rect">
            <a:avLst/>
          </a:prstGeom>
          <a:noFill/>
          <a:ln w="38100">
            <a:noFill/>
          </a:ln>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ZPD - Development &amp; Scaffolding</a:t>
            </a:r>
          </a:p>
        </p:txBody>
      </p:sp>
      <p:pic>
        <p:nvPicPr>
          <p:cNvPr id="7" name="Picture 6">
            <a:extLst>
              <a:ext uri="{FF2B5EF4-FFF2-40B4-BE49-F238E27FC236}">
                <a16:creationId xmlns:a16="http://schemas.microsoft.com/office/drawing/2014/main" id="{12D397ED-B474-E3AF-0509-D3FFDE3B99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6836" y="1126956"/>
            <a:ext cx="8558326" cy="5336368"/>
          </a:xfrm>
          <a:prstGeom prst="rect">
            <a:avLst/>
          </a:prstGeom>
        </p:spPr>
      </p:pic>
    </p:spTree>
    <p:extLst>
      <p:ext uri="{BB962C8B-B14F-4D97-AF65-F5344CB8AC3E}">
        <p14:creationId xmlns:p14="http://schemas.microsoft.com/office/powerpoint/2010/main" val="306366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5100EED-4E6A-633E-4423-083C287B06F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06336AD-7E15-5C31-4F1D-58FCEC694CE7}"/>
              </a:ext>
            </a:extLst>
          </p:cNvPr>
          <p:cNvSpPr txBox="1">
            <a:spLocks/>
          </p:cNvSpPr>
          <p:nvPr/>
        </p:nvSpPr>
        <p:spPr>
          <a:xfrm>
            <a:off x="1871783" y="173159"/>
            <a:ext cx="8448431" cy="1070621"/>
          </a:xfrm>
          <a:prstGeom prst="rect">
            <a:avLst/>
          </a:prstGeom>
          <a:noFill/>
          <a:ln w="38100">
            <a:noFill/>
          </a:ln>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The Most Productive </a:t>
            </a:r>
            <a:r>
              <a:rPr lang="en-US" sz="3200" b="1" dirty="0">
                <a:solidFill>
                  <a:sysClr val="window" lastClr="FFFFFF"/>
                </a:solidFill>
                <a:effectLst>
                  <a:outerShdw blurRad="38100" dist="19050" dir="2700000" algn="tl" rotWithShape="0">
                    <a:sysClr val="windowText" lastClr="000000">
                      <a:alpha val="40000"/>
                    </a:sysClr>
                  </a:outerShdw>
                </a:effectLst>
                <a:latin typeface="Calibri" panose="020F0502020204030204"/>
              </a:rPr>
              <a:t>L</a:t>
            </a:r>
            <a:r>
              <a:rPr kumimoji="0" lang="en-US" sz="32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earning Takes </a:t>
            </a:r>
            <a:r>
              <a:rPr lang="en-US" sz="3200" b="1" dirty="0">
                <a:solidFill>
                  <a:sysClr val="window" lastClr="FFFFFF"/>
                </a:solidFill>
                <a:effectLst>
                  <a:outerShdw blurRad="38100" dist="19050" dir="2700000" algn="tl" rotWithShape="0">
                    <a:sysClr val="windowText" lastClr="000000">
                      <a:alpha val="40000"/>
                    </a:sysClr>
                  </a:outerShdw>
                </a:effectLst>
                <a:latin typeface="Calibri" panose="020F0502020204030204"/>
              </a:rPr>
              <a:t>P</a:t>
            </a:r>
            <a:r>
              <a:rPr kumimoji="0" lang="en-US" sz="32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lace in ZPD</a:t>
            </a:r>
          </a:p>
          <a:p>
            <a:pPr marL="0" marR="0" lvl="0" indent="0" algn="ctr" defTabSz="914400" rtl="0" eaLnBrk="1" fontAlgn="auto" latinLnBrk="0" hangingPunct="1">
              <a:lnSpc>
                <a:spcPct val="90000"/>
              </a:lnSpc>
              <a:spcBef>
                <a:spcPct val="0"/>
              </a:spcBef>
              <a:spcAft>
                <a:spcPts val="0"/>
              </a:spcAft>
              <a:buClrTx/>
              <a:buSzTx/>
              <a:buFontTx/>
              <a:buNone/>
              <a:tabLst/>
              <a:defRPr/>
            </a:pPr>
            <a:r>
              <a:rPr lang="en-US" sz="3200" b="1" dirty="0">
                <a:solidFill>
                  <a:sysClr val="window" lastClr="FFFFFF"/>
                </a:solidFill>
                <a:effectLst>
                  <a:outerShdw blurRad="38100" dist="19050" dir="2700000" algn="tl" rotWithShape="0">
                    <a:sysClr val="windowText" lastClr="000000">
                      <a:alpha val="40000"/>
                    </a:sysClr>
                  </a:outerShdw>
                </a:effectLst>
                <a:latin typeface="Calibri" panose="020F0502020204030204"/>
              </a:rPr>
              <a:t>(Taber, 2020)</a:t>
            </a:r>
            <a:endParaRPr kumimoji="0" lang="en-US" sz="32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GB" sz="36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endParaRPr>
          </a:p>
        </p:txBody>
      </p:sp>
      <p:pic>
        <p:nvPicPr>
          <p:cNvPr id="3" name="Picture 2">
            <a:extLst>
              <a:ext uri="{FF2B5EF4-FFF2-40B4-BE49-F238E27FC236}">
                <a16:creationId xmlns:a16="http://schemas.microsoft.com/office/drawing/2014/main" id="{E2356E54-712E-EB46-D409-4DB72A4062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1482" y="1243780"/>
            <a:ext cx="6199432" cy="5405198"/>
          </a:xfrm>
          <a:prstGeom prst="rect">
            <a:avLst/>
          </a:prstGeom>
          <a:ln w="38100">
            <a:solidFill>
              <a:schemeClr val="tx1"/>
            </a:solidFill>
          </a:ln>
        </p:spPr>
      </p:pic>
      <p:sp>
        <p:nvSpPr>
          <p:cNvPr id="2" name="Title 1">
            <a:extLst>
              <a:ext uri="{FF2B5EF4-FFF2-40B4-BE49-F238E27FC236}">
                <a16:creationId xmlns:a16="http://schemas.microsoft.com/office/drawing/2014/main" id="{E11D34EA-E374-B194-9CCE-DE4DA2F805BB}"/>
              </a:ext>
            </a:extLst>
          </p:cNvPr>
          <p:cNvSpPr txBox="1">
            <a:spLocks/>
          </p:cNvSpPr>
          <p:nvPr/>
        </p:nvSpPr>
        <p:spPr>
          <a:xfrm>
            <a:off x="0" y="1919898"/>
            <a:ext cx="8448431" cy="1070621"/>
          </a:xfrm>
          <a:prstGeom prst="rect">
            <a:avLst/>
          </a:prstGeom>
          <a:noFill/>
          <a:ln w="38100">
            <a:noFill/>
          </a:ln>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GB" sz="36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endParaRPr>
          </a:p>
        </p:txBody>
      </p:sp>
      <p:sp>
        <p:nvSpPr>
          <p:cNvPr id="5" name="Title 1">
            <a:extLst>
              <a:ext uri="{FF2B5EF4-FFF2-40B4-BE49-F238E27FC236}">
                <a16:creationId xmlns:a16="http://schemas.microsoft.com/office/drawing/2014/main" id="{2EBA510D-FC80-AB2B-D72B-62898212EAB9}"/>
              </a:ext>
            </a:extLst>
          </p:cNvPr>
          <p:cNvSpPr txBox="1">
            <a:spLocks/>
          </p:cNvSpPr>
          <p:nvPr/>
        </p:nvSpPr>
        <p:spPr>
          <a:xfrm>
            <a:off x="247679" y="1399130"/>
            <a:ext cx="4736124" cy="5094497"/>
          </a:xfrm>
          <a:prstGeom prst="rect">
            <a:avLst/>
          </a:prstGeom>
          <a:noFill/>
          <a:ln w="38100">
            <a:noFill/>
          </a:ln>
          <a:effectLst/>
        </p:spPr>
        <p:txBody>
          <a:bodyPr vert="horz" lIns="91440" tIns="45720" rIns="91440" bIns="45720" rtlCol="0" anchor="ctr">
            <a:noAutofit/>
          </a:bodyPr>
          <a:lstStyle>
            <a:lvl1pPr algn="l" defTabSz="914400" rtl="0" eaLnBrk="1" latinLnBrk="0" hangingPunct="1">
              <a:lnSpc>
                <a:spcPct val="90000"/>
              </a:lnSpc>
              <a:spcBef>
                <a:spcPct val="0"/>
              </a:spcBef>
              <a:buNone/>
              <a:defRPr sz="3600" b="0" kern="1200" cap="none" spc="0">
                <a:ln w="0"/>
                <a:solidFill>
                  <a:schemeClr val="tx1"/>
                </a:solidFill>
                <a:effectLst>
                  <a:outerShdw blurRad="38100" dist="19050" dir="2700000" algn="tl" rotWithShape="0">
                    <a:schemeClr val="dk1">
                      <a:alpha val="40000"/>
                    </a:schemeClr>
                  </a:outerShdw>
                </a:effectLst>
                <a:latin typeface="+mn-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rPr>
              <a:t>ZAD – Zone of Actual Development, is what the person can already do independently, without any help. The gap is too small.</a:t>
            </a:r>
          </a:p>
          <a:p>
            <a:pPr marL="0" marR="0" lvl="0" indent="0" defTabSz="914400" rtl="0" eaLnBrk="1" fontAlgn="auto" latinLnBrk="0" hangingPunct="1">
              <a:lnSpc>
                <a:spcPct val="90000"/>
              </a:lnSpc>
              <a:spcBef>
                <a:spcPct val="0"/>
              </a:spcBef>
              <a:spcAft>
                <a:spcPts val="0"/>
              </a:spcAft>
              <a:buClrTx/>
              <a:buSzTx/>
              <a:buFontTx/>
              <a:buNone/>
              <a:tabLst/>
              <a:defRPr/>
            </a:pPr>
            <a:endParaRPr lang="en-US" sz="2400" b="1" dirty="0">
              <a:solidFill>
                <a:sysClr val="window" lastClr="FFFFFF"/>
              </a:solidFill>
              <a:effectLst>
                <a:outerShdw blurRad="38100" dist="19050" dir="2700000" algn="tl" rotWithShape="0">
                  <a:sysClr val="windowText" lastClr="000000">
                    <a:alpha val="40000"/>
                  </a:sysClr>
                </a:outerShdw>
              </a:effectLst>
              <a:latin typeface="Calibri" panose="020F0502020204030204"/>
            </a:endParaRPr>
          </a:p>
          <a:p>
            <a:pPr marL="0" marR="0" lvl="0" indent="0" defTabSz="914400" rtl="0" eaLnBrk="1" fontAlgn="auto" latinLnBrk="0" hangingPunct="1">
              <a:lnSpc>
                <a:spcPct val="90000"/>
              </a:lnSpc>
              <a:spcBef>
                <a:spcPct val="0"/>
              </a:spcBef>
              <a:spcAft>
                <a:spcPts val="0"/>
              </a:spcAft>
              <a:buClrTx/>
              <a:buSzTx/>
              <a:buFontTx/>
              <a:buNone/>
              <a:tabLst/>
              <a:defRPr/>
            </a:pPr>
            <a:r>
              <a:rPr lang="en-US" sz="2400" b="1" dirty="0">
                <a:solidFill>
                  <a:sysClr val="window" lastClr="FFFFFF"/>
                </a:solidFill>
                <a:effectLst>
                  <a:outerShdw blurRad="38100" dist="19050" dir="2700000" algn="tl" rotWithShape="0">
                    <a:sysClr val="windowText" lastClr="000000">
                      <a:alpha val="40000"/>
                    </a:sysClr>
                  </a:outerShdw>
                </a:effectLst>
                <a:latin typeface="Calibri" panose="020F0502020204030204"/>
              </a:rPr>
              <a:t>ZDD is where the demands are too far beyond the person’s current capability, even with support.​</a:t>
            </a:r>
          </a:p>
          <a:p>
            <a:pPr marL="0" marR="0" lvl="0" indent="0" defTabSz="914400" rtl="0" eaLnBrk="1" fontAlgn="auto" latinLnBrk="0" hangingPunct="1">
              <a:lnSpc>
                <a:spcPct val="90000"/>
              </a:lnSpc>
              <a:spcBef>
                <a:spcPct val="0"/>
              </a:spcBef>
              <a:spcAft>
                <a:spcPts val="0"/>
              </a:spcAft>
              <a:buClrTx/>
              <a:buSzTx/>
              <a:buFontTx/>
              <a:buNone/>
              <a:tabLst/>
              <a:defRPr/>
            </a:pPr>
            <a:endParaRPr lang="en-US" sz="2400" b="1" dirty="0">
              <a:solidFill>
                <a:sysClr val="window" lastClr="FFFFFF"/>
              </a:solidFill>
              <a:effectLst>
                <a:outerShdw blurRad="38100" dist="19050" dir="2700000" algn="tl" rotWithShape="0">
                  <a:sysClr val="windowText" lastClr="000000">
                    <a:alpha val="40000"/>
                  </a:sysClr>
                </a:outerShdw>
              </a:effectLst>
              <a:latin typeface="Calibri" panose="020F0502020204030204"/>
            </a:endParaRPr>
          </a:p>
          <a:p>
            <a:pPr marL="0" marR="0" lvl="0" indent="0" defTabSz="914400" rtl="0" eaLnBrk="1" fontAlgn="auto" latinLnBrk="0" hangingPunct="1">
              <a:lnSpc>
                <a:spcPct val="90000"/>
              </a:lnSpc>
              <a:spcBef>
                <a:spcPct val="0"/>
              </a:spcBef>
              <a:spcAft>
                <a:spcPts val="0"/>
              </a:spcAft>
              <a:buClrTx/>
              <a:buSzTx/>
              <a:buFontTx/>
              <a:buNone/>
              <a:tabLst/>
              <a:defRPr/>
            </a:pPr>
            <a:r>
              <a:rPr lang="en-US" sz="2400" b="1" dirty="0">
                <a:solidFill>
                  <a:sysClr val="window" lastClr="FFFFFF"/>
                </a:solidFill>
                <a:effectLst>
                  <a:outerShdw blurRad="38100" dist="19050" dir="2700000" algn="tl" rotWithShape="0">
                    <a:sysClr val="windowText" lastClr="000000">
                      <a:alpha val="40000"/>
                    </a:sysClr>
                  </a:outerShdw>
                </a:effectLst>
                <a:latin typeface="Calibri" panose="020F0502020204030204"/>
              </a:rPr>
              <a:t>Activity here tends to be futile and frustrating; the gap is too big, so the experience becomes overwhelming rather than developmental.</a:t>
            </a:r>
            <a:endParaRPr kumimoji="0" lang="en-GB" sz="2400" b="1" i="0" u="none" strike="noStrike" kern="1200" cap="none" spc="0" normalizeH="0" baseline="0" noProof="0" dirty="0">
              <a:ln w="0"/>
              <a:solidFill>
                <a:sysClr val="window" lastClr="FFFFFF"/>
              </a:solidFill>
              <a:effectLst>
                <a:outerShdw blurRad="38100" dist="19050" dir="2700000" algn="tl" rotWithShape="0">
                  <a:sysClr val="windowText" lastClr="000000">
                    <a:alpha val="40000"/>
                  </a:sysClr>
                </a:outerShdw>
              </a:effectLst>
              <a:uLnTx/>
              <a:uFillTx/>
              <a:latin typeface="Calibri" panose="020F0502020204030204"/>
              <a:ea typeface="+mj-ea"/>
              <a:cs typeface="+mj-cs"/>
            </a:endParaRPr>
          </a:p>
        </p:txBody>
      </p:sp>
    </p:spTree>
    <p:extLst>
      <p:ext uri="{BB962C8B-B14F-4D97-AF65-F5344CB8AC3E}">
        <p14:creationId xmlns:p14="http://schemas.microsoft.com/office/powerpoint/2010/main" val="218999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D3C7E1-65C3-628D-4A99-2029DB67F29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F9E7AA6B-E316-59DD-A970-383F18A29A06}"/>
              </a:ext>
            </a:extLst>
          </p:cNvPr>
          <p:cNvPicPr>
            <a:picLocks noChangeAspect="1"/>
          </p:cNvPicPr>
          <p:nvPr/>
        </p:nvPicPr>
        <p:blipFill rotWithShape="1">
          <a:blip r:embed="rId3">
            <a:extLst>
              <a:ext uri="{28A0092B-C50C-407E-A947-70E740481C1C}">
                <a14:useLocalDpi xmlns:a14="http://schemas.microsoft.com/office/drawing/2010/main" val="0"/>
              </a:ext>
            </a:extLst>
          </a:blip>
          <a:srcRect t="18377" r="1" b="3516"/>
          <a:stretch/>
        </p:blipFill>
        <p:spPr>
          <a:xfrm>
            <a:off x="0" y="1"/>
            <a:ext cx="12192000" cy="6857999"/>
          </a:xfrm>
          <a:prstGeom prst="rect">
            <a:avLst/>
          </a:prstGeom>
          <a:ln w="19050">
            <a:solidFill>
              <a:schemeClr val="tx1"/>
            </a:solidFill>
            <a:miter lim="800000"/>
          </a:ln>
        </p:spPr>
      </p:pic>
      <p:sp>
        <p:nvSpPr>
          <p:cNvPr id="2" name="TextBox 1">
            <a:extLst>
              <a:ext uri="{FF2B5EF4-FFF2-40B4-BE49-F238E27FC236}">
                <a16:creationId xmlns:a16="http://schemas.microsoft.com/office/drawing/2014/main" id="{C0653678-F7A4-763A-5F81-F08352AFD875}"/>
              </a:ext>
            </a:extLst>
          </p:cNvPr>
          <p:cNvSpPr txBox="1"/>
          <p:nvPr/>
        </p:nvSpPr>
        <p:spPr>
          <a:xfrm>
            <a:off x="906585" y="458956"/>
            <a:ext cx="10378830" cy="5940088"/>
          </a:xfrm>
          <a:prstGeom prst="rect">
            <a:avLst/>
          </a:prstGeom>
          <a:solidFill>
            <a:schemeClr val="bg1">
              <a:alpha val="68000"/>
            </a:schemeClr>
          </a:solidFill>
          <a:ln w="762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Key Takeaways</a:t>
            </a:r>
          </a:p>
          <a:p>
            <a:pPr marL="571500" marR="0" lvl="0" indent="-5715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Growth requires a gap – but the gap must be optimal, not overwhelming.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571500" marR="0" lvl="0" indent="-5715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Faster is not always better – sometimes we need to slow down to go fast</a:t>
            </a:r>
            <a:r>
              <a:rPr lang="en-US" sz="4000" dirty="0">
                <a:latin typeface="Calibri" panose="020F0502020204030204" pitchFamily="34" charset="0"/>
                <a:ea typeface="Calibri" panose="020F0502020204030204" pitchFamily="34" charset="0"/>
                <a:cs typeface="Calibri" panose="020F0502020204030204" pitchFamily="34" charset="0"/>
              </a:rPr>
              <a:t> </a:t>
            </a:r>
            <a:r>
              <a:rPr kumimoji="0" lang="en-US" sz="4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or go backwards to go forward.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571500" marR="0" lvl="0" indent="-5715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Mind the gap – provide scaffolding that matches the person's or organization's current capacity.</a:t>
            </a:r>
            <a:endParaRPr kumimoji="0" lang="en-GB" sz="4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13162740"/>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EF6A774-13ED-4FCA-1911-DD942E0A696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52D2E796-2AB9-51DF-4562-BC20457C8FA0}"/>
              </a:ext>
            </a:extLst>
          </p:cNvPr>
          <p:cNvPicPr>
            <a:picLocks noChangeAspect="1"/>
          </p:cNvPicPr>
          <p:nvPr/>
        </p:nvPicPr>
        <p:blipFill rotWithShape="1">
          <a:blip r:embed="rId3">
            <a:extLst>
              <a:ext uri="{28A0092B-C50C-407E-A947-70E740481C1C}">
                <a14:useLocalDpi xmlns:a14="http://schemas.microsoft.com/office/drawing/2010/main" val="0"/>
              </a:ext>
            </a:extLst>
          </a:blip>
          <a:srcRect t="18377" r="1" b="3516"/>
          <a:stretch/>
        </p:blipFill>
        <p:spPr>
          <a:xfrm>
            <a:off x="0" y="1"/>
            <a:ext cx="12192000" cy="6857999"/>
          </a:xfrm>
          <a:prstGeom prst="rect">
            <a:avLst/>
          </a:prstGeom>
          <a:ln w="19050">
            <a:solidFill>
              <a:schemeClr val="tx1"/>
            </a:solidFill>
            <a:miter lim="800000"/>
          </a:ln>
        </p:spPr>
      </p:pic>
      <p:sp>
        <p:nvSpPr>
          <p:cNvPr id="2" name="TextBox 1">
            <a:extLst>
              <a:ext uri="{FF2B5EF4-FFF2-40B4-BE49-F238E27FC236}">
                <a16:creationId xmlns:a16="http://schemas.microsoft.com/office/drawing/2014/main" id="{4952F98F-FC6F-8FF9-8570-EC804AC9C407}"/>
              </a:ext>
            </a:extLst>
          </p:cNvPr>
          <p:cNvSpPr txBox="1"/>
          <p:nvPr/>
        </p:nvSpPr>
        <p:spPr>
          <a:xfrm>
            <a:off x="629138" y="720566"/>
            <a:ext cx="10933723" cy="5416868"/>
          </a:xfrm>
          <a:prstGeom prst="rect">
            <a:avLst/>
          </a:prstGeom>
          <a:solidFill>
            <a:schemeClr val="bg1">
              <a:alpha val="68000"/>
            </a:schemeClr>
          </a:solidFill>
          <a:ln w="762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Questions for Reflection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742950" marR="0" lvl="0" indent="-742950" algn="ctr" defTabSz="914400" rtl="0" eaLnBrk="1" fontAlgn="auto" latinLnBrk="0" hangingPunct="1">
              <a:lnSpc>
                <a:spcPct val="100000"/>
              </a:lnSpc>
              <a:spcBef>
                <a:spcPts val="0"/>
              </a:spcBef>
              <a:spcAft>
                <a:spcPts val="0"/>
              </a:spcAft>
              <a:buClrTx/>
              <a:buSzTx/>
              <a:buFont typeface="+mj-lt"/>
              <a:buAutoNum type="arabicPeriod"/>
              <a:tabLst/>
              <a:defRPr/>
            </a:pPr>
            <a:r>
              <a:rPr kumimoji="0" lang="en-US" sz="42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Where is the gap between current and potential capability?</a:t>
            </a:r>
          </a:p>
          <a:p>
            <a:pPr marL="742950" marR="0" lvl="0" indent="-742950" algn="ctr" defTabSz="914400" rtl="0" eaLnBrk="1" fontAlgn="auto" latinLnBrk="0" hangingPunct="1">
              <a:lnSpc>
                <a:spcPct val="100000"/>
              </a:lnSpc>
              <a:spcBef>
                <a:spcPts val="0"/>
              </a:spcBef>
              <a:spcAft>
                <a:spcPts val="0"/>
              </a:spcAft>
              <a:buClrTx/>
              <a:buSzTx/>
              <a:buFont typeface="+mj-lt"/>
              <a:buAutoNum type="arabicPeriod"/>
              <a:tabLst/>
              <a:defRPr/>
            </a:pPr>
            <a:r>
              <a:rPr kumimoji="0" lang="en-US" sz="42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Is the pace of change optimal or overwhelming?</a:t>
            </a:r>
          </a:p>
          <a:p>
            <a:pPr marL="742950" marR="0" lvl="0" indent="-742950" algn="ctr" defTabSz="914400" rtl="0" eaLnBrk="1" fontAlgn="auto" latinLnBrk="0" hangingPunct="1">
              <a:lnSpc>
                <a:spcPct val="100000"/>
              </a:lnSpc>
              <a:spcBef>
                <a:spcPts val="0"/>
              </a:spcBef>
              <a:spcAft>
                <a:spcPts val="0"/>
              </a:spcAft>
              <a:buClrTx/>
              <a:buSzTx/>
              <a:buFont typeface="+mj-lt"/>
              <a:buAutoNum type="arabicPeriod"/>
              <a:tabLst/>
              <a:defRPr/>
            </a:pPr>
            <a:r>
              <a:rPr kumimoji="0" lang="en-US" sz="42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What scaffolding is needed to support growth?</a:t>
            </a:r>
          </a:p>
          <a:p>
            <a:pPr marL="742950" marR="0" lvl="0" indent="-742950" algn="ctr" defTabSz="914400" rtl="0" eaLnBrk="1" fontAlgn="auto" latinLnBrk="0" hangingPunct="1">
              <a:lnSpc>
                <a:spcPct val="100000"/>
              </a:lnSpc>
              <a:spcBef>
                <a:spcPts val="0"/>
              </a:spcBef>
              <a:spcAft>
                <a:spcPts val="0"/>
              </a:spcAft>
              <a:buClrTx/>
              <a:buSzTx/>
              <a:buFont typeface="+mj-lt"/>
              <a:buAutoNum type="arabicPeriod"/>
              <a:tabLst/>
              <a:defRPr/>
            </a:pPr>
            <a:r>
              <a:rPr kumimoji="0" lang="en-US" sz="42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Are we slowing down enough to go fast later?</a:t>
            </a:r>
            <a:endParaRPr kumimoji="0" lang="en-GB" sz="42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51556299"/>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D70A45-6A86-F47D-6F0B-323153A893E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AB82DE97-4EA0-4EF8-6AFD-F229999B7043}"/>
              </a:ext>
            </a:extLst>
          </p:cNvPr>
          <p:cNvPicPr>
            <a:picLocks noChangeAspect="1"/>
          </p:cNvPicPr>
          <p:nvPr/>
        </p:nvPicPr>
        <p:blipFill rotWithShape="1">
          <a:blip r:embed="rId3">
            <a:extLst>
              <a:ext uri="{28A0092B-C50C-407E-A947-70E740481C1C}">
                <a14:useLocalDpi xmlns:a14="http://schemas.microsoft.com/office/drawing/2010/main" val="0"/>
              </a:ext>
            </a:extLst>
          </a:blip>
          <a:srcRect t="18377" r="1" b="3516"/>
          <a:stretch/>
        </p:blipFill>
        <p:spPr>
          <a:xfrm>
            <a:off x="0" y="1"/>
            <a:ext cx="12192000" cy="6857999"/>
          </a:xfrm>
          <a:prstGeom prst="rect">
            <a:avLst/>
          </a:prstGeom>
          <a:ln w="19050">
            <a:solidFill>
              <a:schemeClr val="tx1"/>
            </a:solidFill>
            <a:miter lim="800000"/>
          </a:ln>
        </p:spPr>
      </p:pic>
      <p:sp>
        <p:nvSpPr>
          <p:cNvPr id="2" name="TextBox 1">
            <a:extLst>
              <a:ext uri="{FF2B5EF4-FFF2-40B4-BE49-F238E27FC236}">
                <a16:creationId xmlns:a16="http://schemas.microsoft.com/office/drawing/2014/main" id="{230D91FE-69DD-49B2-A727-4F47E76D7C11}"/>
              </a:ext>
            </a:extLst>
          </p:cNvPr>
          <p:cNvSpPr txBox="1"/>
          <p:nvPr/>
        </p:nvSpPr>
        <p:spPr>
          <a:xfrm>
            <a:off x="629138" y="936010"/>
            <a:ext cx="10933723" cy="4985980"/>
          </a:xfrm>
          <a:prstGeom prst="rect">
            <a:avLst/>
          </a:prstGeom>
          <a:solidFill>
            <a:schemeClr val="bg1">
              <a:alpha val="68000"/>
            </a:schemeClr>
          </a:solidFill>
          <a:ln w="762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Applying to Your Context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742950" marR="0" lvl="0" indent="-742950" algn="ctr"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What changes are currently underway in your team or organization?</a:t>
            </a:r>
          </a:p>
          <a:p>
            <a:pPr marL="742950" marR="0" lvl="0" indent="-742950" algn="ctr"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Who might be in their zone of proximal development right now?</a:t>
            </a:r>
          </a:p>
          <a:p>
            <a:pPr marL="742950" marR="0" lvl="0" indent="-742950" algn="ctr" defTabSz="914400" rtl="0" eaLnBrk="1" fontAlgn="auto" latinLnBrk="0" hangingPunct="1">
              <a:lnSpc>
                <a:spcPct val="100000"/>
              </a:lnSpc>
              <a:spcBef>
                <a:spcPts val="0"/>
              </a:spcBef>
              <a:spcAft>
                <a:spcPts val="0"/>
              </a:spcAft>
              <a:buClrTx/>
              <a:buSzTx/>
              <a:buFont typeface="+mj-lt"/>
              <a:buAutoNum type="arabicPeriod"/>
              <a:tabLst/>
              <a:defRPr/>
            </a:pPr>
            <a:r>
              <a:rPr kumimoji="0" lang="en-US" sz="4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Where might we be going too fast and risking the system?</a:t>
            </a:r>
            <a:endParaRPr kumimoji="0" lang="en-GB" sz="4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14783440"/>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03016C7-D7C2-1882-68A7-D27B34F307CA}"/>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D5FF4391-426D-B179-1993-A980F63497E4}"/>
              </a:ext>
            </a:extLst>
          </p:cNvPr>
          <p:cNvSpPr>
            <a:spLocks noGrp="1"/>
          </p:cNvSpPr>
          <p:nvPr>
            <p:ph idx="1"/>
          </p:nvPr>
        </p:nvSpPr>
        <p:spPr>
          <a:xfrm>
            <a:off x="605137" y="218831"/>
            <a:ext cx="10981726" cy="6441169"/>
          </a:xfrm>
          <a:solidFill>
            <a:schemeClr val="tx1"/>
          </a:solidFill>
          <a:ln w="38100">
            <a:solidFill>
              <a:schemeClr val="bg1"/>
            </a:solidFill>
          </a:ln>
          <a:effectLst>
            <a:glow rad="63500">
              <a:schemeClr val="bg1">
                <a:alpha val="40000"/>
              </a:schemeClr>
            </a:glow>
          </a:effectLst>
        </p:spPr>
        <p:txBody>
          <a:bodyPr anchor="t">
            <a:no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rPr>
              <a:t>REFERENCES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b="1"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rPr>
              <a:t>Olson, J. (2013) </a:t>
            </a:r>
            <a:r>
              <a:rPr kumimoji="0" lang="en-US" b="0" i="1"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rPr>
              <a:t>The Slight Edge: Turning Simple Discipline into Massive Success &amp; Happiness, </a:t>
            </a:r>
            <a:r>
              <a:rPr kumimoji="0" lang="en-US"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rPr>
              <a:t>Austin, Texas: Greenleaf Book Group Press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Senge, P.M. (1990) </a:t>
            </a:r>
            <a:r>
              <a:rPr kumimoji="0" lang="en-US" b="0" i="1"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The Fifth Discipline: The Art and Practice of the Learning Organization</a:t>
            </a:r>
            <a:r>
              <a:rPr kumimoji="0" lang="en-US"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  Currency: Random House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dirty="0">
                <a:solidFill>
                  <a:prstClr val="white"/>
                </a:solidFill>
                <a:latin typeface="Calibri" panose="020F0502020204030204" pitchFamily="34" charset="0"/>
                <a:ea typeface="Times New Roman" panose="02020603050405020304" pitchFamily="18"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Taber, K. S. (2020) Mediated Learning Leading Development – The Social Development Theory of Lev Vygotsky, in, B. Akpan &amp; T. Kennedy (Eds.), </a:t>
            </a:r>
            <a:r>
              <a:rPr kumimoji="0" lang="en-US" b="0" i="1"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Science Education in Theory and Practice: An Introductory Guide to Learning Theory</a:t>
            </a:r>
            <a:r>
              <a:rPr lang="en-US" dirty="0">
                <a:solidFill>
                  <a:prstClr val="white"/>
                </a:solidFill>
                <a:latin typeface="Calibri" panose="020F0502020204030204" pitchFamily="34" charset="0"/>
                <a:ea typeface="Times New Roman" panose="02020603050405020304" pitchFamily="18" charset="0"/>
                <a:cs typeface="Arial" panose="020B0604020202020204" pitchFamily="34" charset="0"/>
              </a:rPr>
              <a:t>,</a:t>
            </a:r>
            <a:r>
              <a:rPr kumimoji="0" lang="en-US"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 Springer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dirty="0">
                <a:solidFill>
                  <a:prstClr val="white"/>
                </a:solidFill>
                <a:latin typeface="Calibri" panose="020F0502020204030204" pitchFamily="34" charset="0"/>
                <a:ea typeface="Times New Roman" panose="02020603050405020304" pitchFamily="18"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Vygotsky, L.S. (1978) </a:t>
            </a:r>
            <a:r>
              <a:rPr kumimoji="0" lang="en-US" b="0" i="1"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Mind and Society: The Development of Higher Psychological Processes, </a:t>
            </a:r>
            <a:r>
              <a:rPr kumimoji="0" lang="en-US"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rPr>
              <a:t>Cambridge, MA: Harvard University Press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b="1"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solidFill>
                <a:schemeClr val="bg1"/>
              </a:solidFill>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b="0" i="1"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1"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solidFill>
                <a:schemeClr val="bg1"/>
              </a:solidFill>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algn="l"/>
            <a:endParaRPr lang="en-GB"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8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AU" sz="1800" b="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1800" dirty="0">
              <a:solidFill>
                <a:prstClr val="white"/>
              </a:solidFill>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7172049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2425</TotalTime>
  <Words>865</Words>
  <Application>Microsoft Office PowerPoint</Application>
  <PresentationFormat>Widescreen</PresentationFormat>
  <Paragraphs>89</Paragraphs>
  <Slides>17</Slides>
  <Notes>11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17</vt:i4>
      </vt:variant>
    </vt:vector>
  </HeadingPairs>
  <TitlesOfParts>
    <vt:vector size="28" baseType="lpstr">
      <vt:lpstr>Aptos</vt:lpstr>
      <vt:lpstr>Aptos Display</vt:lpstr>
      <vt:lpstr>Arial</vt:lpstr>
      <vt:lpstr>Bauhaus 93</vt:lpstr>
      <vt:lpstr>Calibri</vt:lpstr>
      <vt:lpstr>Calibri Light</vt:lpstr>
      <vt:lpstr>LiberationSerif</vt:lpstr>
      <vt:lpstr>LiberationSerif-Italic</vt:lpstr>
      <vt:lpstr>Wingdings</vt:lpstr>
      <vt:lpstr>Office Theme</vt:lpstr>
      <vt:lpstr>1_Office Theme</vt:lpstr>
      <vt:lpstr>PowerPoint Presentation</vt:lpstr>
      <vt:lpstr>PowerPoint Presentation</vt:lpstr>
      <vt:lpstr>Peter Senge – The Fifth Discipline</vt:lpstr>
      <vt:lpstr>Optimal Rates of Growth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patrick patrick</dc:creator>
  <cp:lastModifiedBy>patrick patrick</cp:lastModifiedBy>
  <cp:revision>1</cp:revision>
  <dcterms:created xsi:type="dcterms:W3CDTF">2025-08-13T17:49:13Z</dcterms:created>
  <dcterms:modified xsi:type="dcterms:W3CDTF">2026-02-25T16:02:17Z</dcterms:modified>
</cp:coreProperties>
</file>